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media/image47.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Lst>
  <p:sldSz cx="12192000" cy="6858000"/>
  <p:notesSz cx="6858000" cy="12192000"/>
  <p:embeddedFontLst>
    <p:embeddedFont>
      <p:font typeface="MiSans" pitchFamily="34" charset="-122"/>
      <p:regular r:id="rId43"/>
    </p:embeddedFont>
    <p:embeddedFont>
      <p:font typeface="MiSans" pitchFamily="34" charset="-120"/>
      <p:regular r:id="rId44"/>
    </p:embeddedFont>
  </p:embeddedFont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4" Type="http://schemas.openxmlformats.org/officeDocument/2006/relationships/font" Target="fonts/font2.fntdata"/><Relationship Id="rId43" Type="http://schemas.openxmlformats.org/officeDocument/2006/relationships/font" Target="fonts/font1.fntdata"/><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PPTIST_MASTER">
    <p:bg>
      <p:bgPr>
        <a:solidFill>
          <a:srgbClr val="FFFFFF"/>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9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9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9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2" Type="http://schemas.openxmlformats.org/officeDocument/2006/relationships/notesSlide" Target="../notesSlides/notesSlide1.xml"/><Relationship Id="rId11" Type="http://schemas.openxmlformats.org/officeDocument/2006/relationships/slideLayout" Target="../slideLayouts/slideLayout1.xml"/><Relationship Id="rId10" Type="http://schemas.openxmlformats.org/officeDocument/2006/relationships/image" Target="../media/image10.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1.xml"/><Relationship Id="rId5" Type="http://schemas.openxmlformats.org/officeDocument/2006/relationships/image" Target="../media/image37.jpeg"/><Relationship Id="rId4" Type="http://schemas.openxmlformats.org/officeDocument/2006/relationships/image" Target="../media/image2.png"/><Relationship Id="rId3" Type="http://schemas.openxmlformats.org/officeDocument/2006/relationships/image" Target="../media/image21.png"/><Relationship Id="rId2" Type="http://schemas.openxmlformats.org/officeDocument/2006/relationships/image" Target="../media/image9.png"/><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image" Target="../media/image9.png"/><Relationship Id="rId7" Type="http://schemas.openxmlformats.org/officeDocument/2006/relationships/image" Target="../media/image19.png"/><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8.png"/><Relationship Id="rId3" Type="http://schemas.openxmlformats.org/officeDocument/2006/relationships/image" Target="../media/image1.png"/><Relationship Id="rId2" Type="http://schemas.openxmlformats.org/officeDocument/2006/relationships/image" Target="../media/image3.png"/><Relationship Id="rId13" Type="http://schemas.openxmlformats.org/officeDocument/2006/relationships/notesSlide" Target="../notesSlides/notesSlide11.xml"/><Relationship Id="rId12" Type="http://schemas.openxmlformats.org/officeDocument/2006/relationships/slideLayout" Target="../slideLayouts/slideLayout1.xml"/><Relationship Id="rId11" Type="http://schemas.openxmlformats.org/officeDocument/2006/relationships/image" Target="../media/image22.png"/><Relationship Id="rId10" Type="http://schemas.openxmlformats.org/officeDocument/2006/relationships/image" Target="../media/image21.png"/><Relationship Id="rId1" Type="http://schemas.openxmlformats.org/officeDocument/2006/relationships/image" Target="../media/image18.png"/></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6.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39.png"/><Relationship Id="rId1" Type="http://schemas.openxmlformats.org/officeDocument/2006/relationships/image" Target="../media/image38.png"/></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2.png"/><Relationship Id="rId7" Type="http://schemas.openxmlformats.org/officeDocument/2006/relationships/image" Target="../media/image9.png"/><Relationship Id="rId6" Type="http://schemas.openxmlformats.org/officeDocument/2006/relationships/image" Target="../media/image17.png"/><Relationship Id="rId5" Type="http://schemas.openxmlformats.org/officeDocument/2006/relationships/image" Target="../media/image6.png"/><Relationship Id="rId4" Type="http://schemas.openxmlformats.org/officeDocument/2006/relationships/image" Target="../media/image3.png"/><Relationship Id="rId3" Type="http://schemas.openxmlformats.org/officeDocument/2006/relationships/image" Target="../media/image8.png"/><Relationship Id="rId2" Type="http://schemas.openxmlformats.org/officeDocument/2006/relationships/image" Target="../media/image41.png"/><Relationship Id="rId10" Type="http://schemas.openxmlformats.org/officeDocument/2006/relationships/notesSlide" Target="../notesSlides/notesSlide13.xml"/><Relationship Id="rId1" Type="http://schemas.openxmlformats.org/officeDocument/2006/relationships/image" Target="../media/image40.pn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1.xml"/><Relationship Id="rId4" Type="http://schemas.openxmlformats.org/officeDocument/2006/relationships/image" Target="../media/image17.png"/><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image" Target="../media/image42.png"/></Relationships>
</file>

<file path=ppt/slides/_rels/slide15.xml.rels><?xml version="1.0" encoding="UTF-8" standalone="yes"?>
<Relationships xmlns="http://schemas.openxmlformats.org/package/2006/relationships"><Relationship Id="rId9" Type="http://schemas.openxmlformats.org/officeDocument/2006/relationships/image" Target="../media/image49.png"/><Relationship Id="rId8" Type="http://schemas.openxmlformats.org/officeDocument/2006/relationships/image" Target="../media/image48.png"/><Relationship Id="rId7" Type="http://schemas.openxmlformats.org/officeDocument/2006/relationships/image" Target="../media/image47.svg"/><Relationship Id="rId6" Type="http://schemas.openxmlformats.org/officeDocument/2006/relationships/image" Target="../media/image46.png"/><Relationship Id="rId5" Type="http://schemas.openxmlformats.org/officeDocument/2006/relationships/image" Target="../media/image44.png"/><Relationship Id="rId4" Type="http://schemas.openxmlformats.org/officeDocument/2006/relationships/image" Target="../media/image35.png"/><Relationship Id="rId3" Type="http://schemas.openxmlformats.org/officeDocument/2006/relationships/image" Target="../media/image14.png"/><Relationship Id="rId2" Type="http://schemas.openxmlformats.org/officeDocument/2006/relationships/image" Target="../media/image3.png"/><Relationship Id="rId11" Type="http://schemas.openxmlformats.org/officeDocument/2006/relationships/notesSlide" Target="../notesSlides/notesSlide15.xml"/><Relationship Id="rId10" Type="http://schemas.openxmlformats.org/officeDocument/2006/relationships/slideLayout" Target="../slideLayouts/slideLayout1.xml"/><Relationship Id="rId1" Type="http://schemas.openxmlformats.org/officeDocument/2006/relationships/image" Target="../media/image45.jpeg"/></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6.png"/><Relationship Id="rId7" Type="http://schemas.openxmlformats.org/officeDocument/2006/relationships/image" Target="../media/image3.png"/><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2.png"/><Relationship Id="rId3" Type="http://schemas.openxmlformats.org/officeDocument/2006/relationships/image" Target="../media/image9.png"/><Relationship Id="rId2" Type="http://schemas.openxmlformats.org/officeDocument/2006/relationships/image" Target="../media/image31.png"/><Relationship Id="rId10" Type="http://schemas.openxmlformats.org/officeDocument/2006/relationships/notesSlide" Target="../notesSlides/notesSlide16.xml"/><Relationship Id="rId1" Type="http://schemas.openxmlformats.org/officeDocument/2006/relationships/image" Target="../media/image30.png"/></Relationships>
</file>

<file path=ppt/slides/_rels/slide17.xml.rels><?xml version="1.0" encoding="UTF-8" standalone="yes"?>
<Relationships xmlns="http://schemas.openxmlformats.org/package/2006/relationships"><Relationship Id="rId9" Type="http://schemas.openxmlformats.org/officeDocument/2006/relationships/notesSlide" Target="../notesSlides/notesSlide17.xml"/><Relationship Id="rId8" Type="http://schemas.openxmlformats.org/officeDocument/2006/relationships/slideLayout" Target="../slideLayouts/slideLayout1.xml"/><Relationship Id="rId7" Type="http://schemas.openxmlformats.org/officeDocument/2006/relationships/image" Target="../media/image9.png"/><Relationship Id="rId6" Type="http://schemas.openxmlformats.org/officeDocument/2006/relationships/image" Target="../media/image17.png"/><Relationship Id="rId5" Type="http://schemas.openxmlformats.org/officeDocument/2006/relationships/image" Target="../media/image38.png"/><Relationship Id="rId4" Type="http://schemas.openxmlformats.org/officeDocument/2006/relationships/image" Target="../media/image6.png"/><Relationship Id="rId3" Type="http://schemas.openxmlformats.org/officeDocument/2006/relationships/image" Target="../media/image3.png"/><Relationship Id="rId2" Type="http://schemas.openxmlformats.org/officeDocument/2006/relationships/image" Target="../media/image44.png"/><Relationship Id="rId1" Type="http://schemas.openxmlformats.org/officeDocument/2006/relationships/image" Target="../media/image50.png"/></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8.xml"/><Relationship Id="rId7"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6.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39.png"/><Relationship Id="rId1" Type="http://schemas.openxmlformats.org/officeDocument/2006/relationships/image" Target="../media/image38.png"/></Relationships>
</file>

<file path=ppt/slides/_rels/slide19.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image" Target="../media/image9.png"/><Relationship Id="rId7" Type="http://schemas.openxmlformats.org/officeDocument/2006/relationships/image" Target="../media/image19.png"/><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8.png"/><Relationship Id="rId3" Type="http://schemas.openxmlformats.org/officeDocument/2006/relationships/image" Target="../media/image1.png"/><Relationship Id="rId2" Type="http://schemas.openxmlformats.org/officeDocument/2006/relationships/image" Target="../media/image3.png"/><Relationship Id="rId13" Type="http://schemas.openxmlformats.org/officeDocument/2006/relationships/notesSlide" Target="../notesSlides/notesSlide19.xml"/><Relationship Id="rId12" Type="http://schemas.openxmlformats.org/officeDocument/2006/relationships/slideLayout" Target="../slideLayouts/slideLayout1.xml"/><Relationship Id="rId11" Type="http://schemas.openxmlformats.org/officeDocument/2006/relationships/image" Target="../media/image22.png"/><Relationship Id="rId10" Type="http://schemas.openxmlformats.org/officeDocument/2006/relationships/image" Target="../media/image21.png"/><Relationship Id="rId1" Type="http://schemas.openxmlformats.org/officeDocument/2006/relationships/image" Target="../media/image18.png"/></Relationships>
</file>

<file path=ppt/slides/_rels/slide2.xml.rels><?xml version="1.0" encoding="UTF-8" standalone="yes"?>
<Relationships xmlns="http://schemas.openxmlformats.org/package/2006/relationships"><Relationship Id="rId9" Type="http://schemas.openxmlformats.org/officeDocument/2006/relationships/image" Target="../media/image2.png"/><Relationship Id="rId8" Type="http://schemas.openxmlformats.org/officeDocument/2006/relationships/image" Target="../media/image3.png"/><Relationship Id="rId7" Type="http://schemas.openxmlformats.org/officeDocument/2006/relationships/image" Target="../media/image16.png"/><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jpeg"/><Relationship Id="rId3" Type="http://schemas.openxmlformats.org/officeDocument/2006/relationships/image" Target="../media/image12.png"/><Relationship Id="rId2" Type="http://schemas.openxmlformats.org/officeDocument/2006/relationships/image" Target="../media/image11.png"/><Relationship Id="rId13" Type="http://schemas.openxmlformats.org/officeDocument/2006/relationships/notesSlide" Target="../notesSlides/notesSlide2.xml"/><Relationship Id="rId12" Type="http://schemas.openxmlformats.org/officeDocument/2006/relationships/slideLayout" Target="../slideLayouts/slideLayout1.xml"/><Relationship Id="rId11" Type="http://schemas.openxmlformats.org/officeDocument/2006/relationships/image" Target="../media/image17.png"/><Relationship Id="rId10" Type="http://schemas.openxmlformats.org/officeDocument/2006/relationships/image" Target="../media/image9.png"/><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9" Type="http://schemas.openxmlformats.org/officeDocument/2006/relationships/image" Target="../media/image24.jpeg"/><Relationship Id="rId8" Type="http://schemas.openxmlformats.org/officeDocument/2006/relationships/image" Target="../media/image9.png"/><Relationship Id="rId7" Type="http://schemas.openxmlformats.org/officeDocument/2006/relationships/image" Target="../media/image6.png"/><Relationship Id="rId6" Type="http://schemas.openxmlformats.org/officeDocument/2006/relationships/image" Target="../media/image3.png"/><Relationship Id="rId5" Type="http://schemas.openxmlformats.org/officeDocument/2006/relationships/image" Target="../media/image53.png"/><Relationship Id="rId4" Type="http://schemas.openxmlformats.org/officeDocument/2006/relationships/image" Target="../media/image52.png"/><Relationship Id="rId3" Type="http://schemas.openxmlformats.org/officeDocument/2006/relationships/image" Target="../media/image51.png"/><Relationship Id="rId2" Type="http://schemas.openxmlformats.org/officeDocument/2006/relationships/image" Target="../media/image26.jpeg"/><Relationship Id="rId11" Type="http://schemas.openxmlformats.org/officeDocument/2006/relationships/notesSlide" Target="../notesSlides/notesSlide20.xml"/><Relationship Id="rId10" Type="http://schemas.openxmlformats.org/officeDocument/2006/relationships/slideLayout" Target="../slideLayouts/slideLayout1.xml"/><Relationship Id="rId1" Type="http://schemas.openxmlformats.org/officeDocument/2006/relationships/image" Target="../media/image45.jpeg"/></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38.png"/><Relationship Id="rId7" Type="http://schemas.openxmlformats.org/officeDocument/2006/relationships/image" Target="../media/image3.png"/><Relationship Id="rId6" Type="http://schemas.openxmlformats.org/officeDocument/2006/relationships/image" Target="../media/image6.png"/><Relationship Id="rId5" Type="http://schemas.openxmlformats.org/officeDocument/2006/relationships/image" Target="../media/image17.png"/><Relationship Id="rId4" Type="http://schemas.openxmlformats.org/officeDocument/2006/relationships/image" Target="../media/image55.png"/><Relationship Id="rId3" Type="http://schemas.openxmlformats.org/officeDocument/2006/relationships/image" Target="../media/image14.png"/><Relationship Id="rId2" Type="http://schemas.openxmlformats.org/officeDocument/2006/relationships/image" Target="../media/image54.png"/><Relationship Id="rId10" Type="http://schemas.openxmlformats.org/officeDocument/2006/relationships/notesSlide" Target="../notesSlides/notesSlide21.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6.png"/><Relationship Id="rId3" Type="http://schemas.openxmlformats.org/officeDocument/2006/relationships/image" Target="../media/image17.png"/><Relationship Id="rId2" Type="http://schemas.openxmlformats.org/officeDocument/2006/relationships/image" Target="../media/image57.png"/><Relationship Id="rId1" Type="http://schemas.openxmlformats.org/officeDocument/2006/relationships/image" Target="../media/image56.png"/></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7.png"/><Relationship Id="rId7" Type="http://schemas.openxmlformats.org/officeDocument/2006/relationships/image" Target="../media/image59.jpeg"/><Relationship Id="rId6" Type="http://schemas.openxmlformats.org/officeDocument/2006/relationships/image" Target="../media/image6.png"/><Relationship Id="rId5" Type="http://schemas.openxmlformats.org/officeDocument/2006/relationships/image" Target="../media/image2.png"/><Relationship Id="rId4" Type="http://schemas.openxmlformats.org/officeDocument/2006/relationships/image" Target="../media/image9.png"/><Relationship Id="rId3" Type="http://schemas.openxmlformats.org/officeDocument/2006/relationships/image" Target="../media/image3.png"/><Relationship Id="rId2" Type="http://schemas.openxmlformats.org/officeDocument/2006/relationships/image" Target="../media/image58.png"/><Relationship Id="rId10" Type="http://schemas.openxmlformats.org/officeDocument/2006/relationships/notesSlide" Target="../notesSlides/notesSlide23.xml"/><Relationship Id="rId1" Type="http://schemas.openxmlformats.org/officeDocument/2006/relationships/image" Target="../media/image26.jpeg"/></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24.xml"/><Relationship Id="rId7"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2.png"/><Relationship Id="rId4" Type="http://schemas.openxmlformats.org/officeDocument/2006/relationships/image" Target="../media/image8.png"/><Relationship Id="rId3" Type="http://schemas.openxmlformats.org/officeDocument/2006/relationships/image" Target="../media/image21.png"/><Relationship Id="rId2" Type="http://schemas.openxmlformats.org/officeDocument/2006/relationships/image" Target="../media/image35.png"/><Relationship Id="rId1" Type="http://schemas.openxmlformats.org/officeDocument/2006/relationships/image" Target="../media/image34.png"/></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2.png"/><Relationship Id="rId7" Type="http://schemas.openxmlformats.org/officeDocument/2006/relationships/image" Target="../media/image9.png"/><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17.png"/><Relationship Id="rId3" Type="http://schemas.openxmlformats.org/officeDocument/2006/relationships/image" Target="../media/image62.png"/><Relationship Id="rId2" Type="http://schemas.openxmlformats.org/officeDocument/2006/relationships/image" Target="../media/image61.png"/><Relationship Id="rId10" Type="http://schemas.openxmlformats.org/officeDocument/2006/relationships/notesSlide" Target="../notesSlides/notesSlide25.xml"/><Relationship Id="rId1" Type="http://schemas.openxmlformats.org/officeDocument/2006/relationships/image" Target="../media/image60.png"/></Relationships>
</file>

<file path=ppt/slides/_rels/slide26.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image" Target="../media/image9.png"/><Relationship Id="rId7" Type="http://schemas.openxmlformats.org/officeDocument/2006/relationships/image" Target="../media/image19.png"/><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8.png"/><Relationship Id="rId3" Type="http://schemas.openxmlformats.org/officeDocument/2006/relationships/image" Target="../media/image1.png"/><Relationship Id="rId2" Type="http://schemas.openxmlformats.org/officeDocument/2006/relationships/image" Target="../media/image3.png"/><Relationship Id="rId13" Type="http://schemas.openxmlformats.org/officeDocument/2006/relationships/notesSlide" Target="../notesSlides/notesSlide26.xml"/><Relationship Id="rId12" Type="http://schemas.openxmlformats.org/officeDocument/2006/relationships/slideLayout" Target="../slideLayouts/slideLayout1.xml"/><Relationship Id="rId11" Type="http://schemas.openxmlformats.org/officeDocument/2006/relationships/image" Target="../media/image22.png"/><Relationship Id="rId10" Type="http://schemas.openxmlformats.org/officeDocument/2006/relationships/image" Target="../media/image21.png"/><Relationship Id="rId1" Type="http://schemas.openxmlformats.org/officeDocument/2006/relationships/image" Target="../media/image18.png"/></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27.xml"/><Relationship Id="rId7" Type="http://schemas.openxmlformats.org/officeDocument/2006/relationships/slideLayout" Target="../slideLayouts/slideLayout1.xml"/><Relationship Id="rId6" Type="http://schemas.openxmlformats.org/officeDocument/2006/relationships/image" Target="../media/image24.jpeg"/><Relationship Id="rId5" Type="http://schemas.openxmlformats.org/officeDocument/2006/relationships/image" Target="../media/image17.png"/><Relationship Id="rId4" Type="http://schemas.openxmlformats.org/officeDocument/2006/relationships/image" Target="../media/image29.png"/><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6.jpeg"/></Relationships>
</file>

<file path=ppt/slides/_rels/slide28.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2.png"/><Relationship Id="rId7" Type="http://schemas.openxmlformats.org/officeDocument/2006/relationships/image" Target="../media/image9.png"/><Relationship Id="rId6" Type="http://schemas.openxmlformats.org/officeDocument/2006/relationships/image" Target="../media/image17.png"/><Relationship Id="rId5" Type="http://schemas.openxmlformats.org/officeDocument/2006/relationships/image" Target="../media/image6.png"/><Relationship Id="rId4" Type="http://schemas.openxmlformats.org/officeDocument/2006/relationships/image" Target="../media/image3.png"/><Relationship Id="rId3" Type="http://schemas.openxmlformats.org/officeDocument/2006/relationships/image" Target="../media/image8.png"/><Relationship Id="rId2" Type="http://schemas.openxmlformats.org/officeDocument/2006/relationships/image" Target="../media/image41.png"/><Relationship Id="rId10" Type="http://schemas.openxmlformats.org/officeDocument/2006/relationships/notesSlide" Target="../notesSlides/notesSlide28.xml"/><Relationship Id="rId1" Type="http://schemas.openxmlformats.org/officeDocument/2006/relationships/image" Target="../media/image40.png"/></Relationships>
</file>

<file path=ppt/slides/_rels/slide29.xml.rels><?xml version="1.0" encoding="UTF-8" standalone="yes"?>
<Relationships xmlns="http://schemas.openxmlformats.org/package/2006/relationships"><Relationship Id="rId7" Type="http://schemas.openxmlformats.org/officeDocument/2006/relationships/notesSlide" Target="../notesSlides/notesSlide29.xml"/><Relationship Id="rId6" Type="http://schemas.openxmlformats.org/officeDocument/2006/relationships/slideLayout" Target="../slideLayouts/slideLayout1.xml"/><Relationship Id="rId5" Type="http://schemas.openxmlformats.org/officeDocument/2006/relationships/image" Target="../media/image38.png"/><Relationship Id="rId4" Type="http://schemas.openxmlformats.org/officeDocument/2006/relationships/image" Target="../media/image54.png"/><Relationship Id="rId3" Type="http://schemas.openxmlformats.org/officeDocument/2006/relationships/image" Target="../media/image3.png"/><Relationship Id="rId2" Type="http://schemas.openxmlformats.org/officeDocument/2006/relationships/image" Target="../media/image45.jpeg"/><Relationship Id="rId1" Type="http://schemas.openxmlformats.org/officeDocument/2006/relationships/image" Target="../media/image21.png"/></Relationships>
</file>

<file path=ppt/slides/_rels/slide3.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image" Target="../media/image9.png"/><Relationship Id="rId7" Type="http://schemas.openxmlformats.org/officeDocument/2006/relationships/image" Target="../media/image19.png"/><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8.png"/><Relationship Id="rId3" Type="http://schemas.openxmlformats.org/officeDocument/2006/relationships/image" Target="../media/image1.png"/><Relationship Id="rId2" Type="http://schemas.openxmlformats.org/officeDocument/2006/relationships/image" Target="../media/image3.png"/><Relationship Id="rId13" Type="http://schemas.openxmlformats.org/officeDocument/2006/relationships/notesSlide" Target="../notesSlides/notesSlide3.xml"/><Relationship Id="rId12" Type="http://schemas.openxmlformats.org/officeDocument/2006/relationships/slideLayout" Target="../slideLayouts/slideLayout1.xml"/><Relationship Id="rId11" Type="http://schemas.openxmlformats.org/officeDocument/2006/relationships/image" Target="../media/image22.png"/><Relationship Id="rId10" Type="http://schemas.openxmlformats.org/officeDocument/2006/relationships/image" Target="../media/image21.png"/><Relationship Id="rId1" Type="http://schemas.openxmlformats.org/officeDocument/2006/relationships/image" Target="../media/image18.png"/></Relationships>
</file>

<file path=ppt/slides/_rels/slide30.xml.rels><?xml version="1.0" encoding="UTF-8" standalone="yes"?>
<Relationships xmlns="http://schemas.openxmlformats.org/package/2006/relationships"><Relationship Id="rId7" Type="http://schemas.openxmlformats.org/officeDocument/2006/relationships/notesSlide" Target="../notesSlides/notesSlide30.xml"/><Relationship Id="rId6"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6.png"/><Relationship Id="rId3" Type="http://schemas.openxmlformats.org/officeDocument/2006/relationships/image" Target="../media/image3.png"/><Relationship Id="rId2" Type="http://schemas.openxmlformats.org/officeDocument/2006/relationships/image" Target="../media/image64.png"/><Relationship Id="rId1" Type="http://schemas.openxmlformats.org/officeDocument/2006/relationships/image" Target="../media/image63.png"/></Relationships>
</file>

<file path=ppt/slides/_rels/slide31.xml.rels><?xml version="1.0" encoding="UTF-8" standalone="yes"?>
<Relationships xmlns="http://schemas.openxmlformats.org/package/2006/relationships"><Relationship Id="rId9" Type="http://schemas.openxmlformats.org/officeDocument/2006/relationships/image" Target="../media/image24.jpeg"/><Relationship Id="rId8" Type="http://schemas.openxmlformats.org/officeDocument/2006/relationships/image" Target="../media/image9.png"/><Relationship Id="rId7" Type="http://schemas.openxmlformats.org/officeDocument/2006/relationships/image" Target="../media/image6.png"/><Relationship Id="rId6" Type="http://schemas.openxmlformats.org/officeDocument/2006/relationships/image" Target="../media/image3.png"/><Relationship Id="rId5" Type="http://schemas.openxmlformats.org/officeDocument/2006/relationships/image" Target="../media/image53.png"/><Relationship Id="rId4" Type="http://schemas.openxmlformats.org/officeDocument/2006/relationships/image" Target="../media/image52.png"/><Relationship Id="rId3" Type="http://schemas.openxmlformats.org/officeDocument/2006/relationships/image" Target="../media/image51.png"/><Relationship Id="rId2" Type="http://schemas.openxmlformats.org/officeDocument/2006/relationships/image" Target="../media/image26.jpeg"/><Relationship Id="rId11" Type="http://schemas.openxmlformats.org/officeDocument/2006/relationships/notesSlide" Target="../notesSlides/notesSlide31.xml"/><Relationship Id="rId10" Type="http://schemas.openxmlformats.org/officeDocument/2006/relationships/slideLayout" Target="../slideLayouts/slideLayout1.xml"/><Relationship Id="rId1" Type="http://schemas.openxmlformats.org/officeDocument/2006/relationships/image" Target="../media/image45.jpeg"/></Relationships>
</file>

<file path=ppt/slides/_rels/slide32.xml.rels><?xml version="1.0" encoding="UTF-8" standalone="yes"?>
<Relationships xmlns="http://schemas.openxmlformats.org/package/2006/relationships"><Relationship Id="rId7" Type="http://schemas.openxmlformats.org/officeDocument/2006/relationships/notesSlide" Target="../notesSlides/notesSlide32.xml"/><Relationship Id="rId6" Type="http://schemas.openxmlformats.org/officeDocument/2006/relationships/slideLayout" Target="../slideLayouts/slideLayout1.xml"/><Relationship Id="rId5" Type="http://schemas.openxmlformats.org/officeDocument/2006/relationships/image" Target="../media/image37.jpeg"/><Relationship Id="rId4" Type="http://schemas.openxmlformats.org/officeDocument/2006/relationships/image" Target="../media/image2.png"/><Relationship Id="rId3" Type="http://schemas.openxmlformats.org/officeDocument/2006/relationships/image" Target="../media/image21.png"/><Relationship Id="rId2" Type="http://schemas.openxmlformats.org/officeDocument/2006/relationships/image" Target="../media/image9.png"/><Relationship Id="rId1" Type="http://schemas.openxmlformats.org/officeDocument/2006/relationships/image" Target="../media/image6.png"/></Relationships>
</file>

<file path=ppt/slides/_rels/slide33.xml.rels><?xml version="1.0" encoding="UTF-8" standalone="yes"?>
<Relationships xmlns="http://schemas.openxmlformats.org/package/2006/relationships"><Relationship Id="rId8" Type="http://schemas.openxmlformats.org/officeDocument/2006/relationships/notesSlide" Target="../notesSlides/notesSlide33.xml"/><Relationship Id="rId7"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9.png"/><Relationship Id="rId4" Type="http://schemas.openxmlformats.org/officeDocument/2006/relationships/image" Target="../media/image31.png"/><Relationship Id="rId3" Type="http://schemas.openxmlformats.org/officeDocument/2006/relationships/image" Target="../media/image65.png"/><Relationship Id="rId2" Type="http://schemas.openxmlformats.org/officeDocument/2006/relationships/image" Target="../media/image11.png"/><Relationship Id="rId1" Type="http://schemas.openxmlformats.org/officeDocument/2006/relationships/image" Target="../media/image6.png"/></Relationships>
</file>

<file path=ppt/slides/_rels/slide34.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7.png"/><Relationship Id="rId7" Type="http://schemas.openxmlformats.org/officeDocument/2006/relationships/image" Target="../media/image59.jpeg"/><Relationship Id="rId6" Type="http://schemas.openxmlformats.org/officeDocument/2006/relationships/image" Target="../media/image6.png"/><Relationship Id="rId5" Type="http://schemas.openxmlformats.org/officeDocument/2006/relationships/image" Target="../media/image2.png"/><Relationship Id="rId4" Type="http://schemas.openxmlformats.org/officeDocument/2006/relationships/image" Target="../media/image9.png"/><Relationship Id="rId3" Type="http://schemas.openxmlformats.org/officeDocument/2006/relationships/image" Target="../media/image3.png"/><Relationship Id="rId2" Type="http://schemas.openxmlformats.org/officeDocument/2006/relationships/image" Target="../media/image58.png"/><Relationship Id="rId10" Type="http://schemas.openxmlformats.org/officeDocument/2006/relationships/notesSlide" Target="../notesSlides/notesSlide34.xml"/><Relationship Id="rId1" Type="http://schemas.openxmlformats.org/officeDocument/2006/relationships/image" Target="../media/image26.jpeg"/></Relationships>
</file>

<file path=ppt/slides/_rels/slide35.xml.rels><?xml version="1.0" encoding="UTF-8" standalone="yes"?>
<Relationships xmlns="http://schemas.openxmlformats.org/package/2006/relationships"><Relationship Id="rId8" Type="http://schemas.openxmlformats.org/officeDocument/2006/relationships/notesSlide" Target="../notesSlides/notesSlide35.xml"/><Relationship Id="rId7"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6.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39.png"/><Relationship Id="rId1" Type="http://schemas.openxmlformats.org/officeDocument/2006/relationships/image" Target="../media/image38.png"/></Relationships>
</file>

<file path=ppt/slides/_rels/slide36.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image" Target="../media/image10.png"/><Relationship Id="rId7" Type="http://schemas.openxmlformats.org/officeDocument/2006/relationships/image" Target="../media/image8.png"/><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2" Type="http://schemas.openxmlformats.org/officeDocument/2006/relationships/notesSlide" Target="../notesSlides/notesSlide36.xml"/><Relationship Id="rId11" Type="http://schemas.openxmlformats.org/officeDocument/2006/relationships/slideLayout" Target="../slideLayouts/slideLayout1.xml"/><Relationship Id="rId10" Type="http://schemas.openxmlformats.org/officeDocument/2006/relationships/image" Target="../media/image13.jpeg"/><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25.png"/><Relationship Id="rId4" Type="http://schemas.openxmlformats.org/officeDocument/2006/relationships/image" Target="../media/image6.png"/><Relationship Id="rId3" Type="http://schemas.openxmlformats.org/officeDocument/2006/relationships/image" Target="../media/image3.png"/><Relationship Id="rId2" Type="http://schemas.openxmlformats.org/officeDocument/2006/relationships/image" Target="../media/image24.jpeg"/><Relationship Id="rId1" Type="http://schemas.openxmlformats.org/officeDocument/2006/relationships/image" Target="../media/image23.png"/></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1.xml"/><Relationship Id="rId6" Type="http://schemas.openxmlformats.org/officeDocument/2006/relationships/image" Target="../media/image24.jpeg"/><Relationship Id="rId5" Type="http://schemas.openxmlformats.org/officeDocument/2006/relationships/image" Target="../media/image17.png"/><Relationship Id="rId4" Type="http://schemas.openxmlformats.org/officeDocument/2006/relationships/image" Target="../media/image29.png"/><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6.jpeg"/></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6.png"/><Relationship Id="rId7" Type="http://schemas.openxmlformats.org/officeDocument/2006/relationships/image" Target="../media/image3.png"/><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2.png"/><Relationship Id="rId3" Type="http://schemas.openxmlformats.org/officeDocument/2006/relationships/image" Target="../media/image9.png"/><Relationship Id="rId2" Type="http://schemas.openxmlformats.org/officeDocument/2006/relationships/image" Target="../media/image31.png"/><Relationship Id="rId10" Type="http://schemas.openxmlformats.org/officeDocument/2006/relationships/notesSlide" Target="../notesSlides/notesSlide6.xml"/><Relationship Id="rId1" Type="http://schemas.openxmlformats.org/officeDocument/2006/relationships/image" Target="../media/image30.png"/></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2.png"/><Relationship Id="rId4" Type="http://schemas.openxmlformats.org/officeDocument/2006/relationships/image" Target="../media/image8.png"/><Relationship Id="rId3" Type="http://schemas.openxmlformats.org/officeDocument/2006/relationships/image" Target="../media/image21.png"/><Relationship Id="rId2" Type="http://schemas.openxmlformats.org/officeDocument/2006/relationships/image" Target="../media/image35.png"/><Relationship Id="rId1" Type="http://schemas.openxmlformats.org/officeDocument/2006/relationships/image" Target="../media/image34.png"/></Relationships>
</file>

<file path=ppt/slides/_rels/slide8.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image" Target="../media/image9.png"/><Relationship Id="rId7" Type="http://schemas.openxmlformats.org/officeDocument/2006/relationships/image" Target="../media/image19.png"/><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8.png"/><Relationship Id="rId3" Type="http://schemas.openxmlformats.org/officeDocument/2006/relationships/image" Target="../media/image1.png"/><Relationship Id="rId2" Type="http://schemas.openxmlformats.org/officeDocument/2006/relationships/image" Target="../media/image3.png"/><Relationship Id="rId13" Type="http://schemas.openxmlformats.org/officeDocument/2006/relationships/notesSlide" Target="../notesSlides/notesSlide8.xml"/><Relationship Id="rId12" Type="http://schemas.openxmlformats.org/officeDocument/2006/relationships/slideLayout" Target="../slideLayouts/slideLayout1.xml"/><Relationship Id="rId11" Type="http://schemas.openxmlformats.org/officeDocument/2006/relationships/image" Target="../media/image22.png"/><Relationship Id="rId10" Type="http://schemas.openxmlformats.org/officeDocument/2006/relationships/image" Target="../media/image21.png"/><Relationship Id="rId1" Type="http://schemas.openxmlformats.org/officeDocument/2006/relationships/image" Target="../media/image18.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xml"/><Relationship Id="rId3" Type="http://schemas.openxmlformats.org/officeDocument/2006/relationships/image" Target="../media/image36.png"/><Relationship Id="rId2" Type="http://schemas.openxmlformats.org/officeDocument/2006/relationships/image" Target="../media/image24.jpeg"/><Relationship Id="rId1" Type="http://schemas.openxmlformats.org/officeDocument/2006/relationships/image" Target="../media/image26.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2-d29guvkup1d2ae82kht0.png"/>
          <p:cNvPicPr>
            <a:picLocks noChangeAspect="1"/>
          </p:cNvPicPr>
          <p:nvPr/>
        </p:nvPicPr>
        <p:blipFill>
          <a:blip r:embed="rId1"/>
          <a:stretch>
            <a:fillRect/>
          </a:stretch>
        </p:blipFill>
        <p:spPr>
          <a:xfrm>
            <a:off x="731520" y="0"/>
            <a:ext cx="11460480" cy="6858000"/>
          </a:xfrm>
          <a:prstGeom prst="rect">
            <a:avLst/>
          </a:prstGeom>
        </p:spPr>
      </p:pic>
      <p:pic>
        <p:nvPicPr>
          <p:cNvPr id="3" name="Image 1" descr="https://test-kimi-img.moonshot.cn/pub/slides/slides_tmpl/image/25-08-06-16:17:02-d29guvkup1d2ae82khr0.png"/>
          <p:cNvPicPr>
            <a:picLocks noChangeAspect="1"/>
          </p:cNvPicPr>
          <p:nvPr/>
        </p:nvPicPr>
        <p:blipFill>
          <a:blip r:embed="rId2"/>
          <a:stretch>
            <a:fillRect/>
          </a:stretch>
        </p:blipFill>
        <p:spPr>
          <a:xfrm>
            <a:off x="6268720" y="932180"/>
            <a:ext cx="1540510" cy="1540510"/>
          </a:xfrm>
          <a:prstGeom prst="rect">
            <a:avLst/>
          </a:prstGeom>
        </p:spPr>
      </p:pic>
      <p:sp>
        <p:nvSpPr>
          <p:cNvPr id="4" name="Shape 0"/>
          <p:cNvSpPr/>
          <p:nvPr/>
        </p:nvSpPr>
        <p:spPr>
          <a:xfrm>
            <a:off x="462280" y="4228465"/>
            <a:ext cx="774258" cy="76200"/>
          </a:xfrm>
          <a:prstGeom prst="rect">
            <a:avLst/>
          </a:prstGeom>
          <a:solidFill>
            <a:srgbClr val="FFFFFF"/>
          </a:solidFill>
        </p:spPr>
      </p:sp>
      <p:sp>
        <p:nvSpPr>
          <p:cNvPr id="5" name="Text 1"/>
          <p:cNvSpPr/>
          <p:nvPr/>
        </p:nvSpPr>
        <p:spPr>
          <a:xfrm>
            <a:off x="462280" y="4228465"/>
            <a:ext cx="774258" cy="7620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6" name="Shape 2"/>
          <p:cNvSpPr/>
          <p:nvPr/>
        </p:nvSpPr>
        <p:spPr>
          <a:xfrm>
            <a:off x="730690" y="4266565"/>
            <a:ext cx="5667570" cy="0"/>
          </a:xfrm>
          <a:prstGeom prst="line">
            <a:avLst/>
          </a:prstGeom>
          <a:noFill/>
          <a:ln w="19050">
            <a:solidFill>
              <a:srgbClr val="FFFFFF"/>
            </a:solidFill>
            <a:prstDash val="solid"/>
            <a:headEnd type="none"/>
            <a:tailEnd type="none"/>
          </a:ln>
        </p:spPr>
      </p:sp>
      <p:sp>
        <p:nvSpPr>
          <p:cNvPr id="7" name="Text 3"/>
          <p:cNvSpPr/>
          <p:nvPr/>
        </p:nvSpPr>
        <p:spPr>
          <a:xfrm>
            <a:off x="731520" y="2332990"/>
            <a:ext cx="6109970" cy="1971675"/>
          </a:xfrm>
          <a:prstGeom prst="rect">
            <a:avLst/>
          </a:prstGeom>
          <a:noFill/>
        </p:spPr>
        <p:txBody>
          <a:bodyPr wrap="square" lIns="91440" tIns="45720" rIns="91440" bIns="45720" rtlCol="0" anchor="t"/>
          <a:lstStyle/>
          <a:p>
            <a:pPr marL="0" indent="0" algn="just">
              <a:lnSpc>
                <a:spcPct val="120000"/>
              </a:lnSpc>
              <a:buNone/>
            </a:pPr>
            <a:r>
              <a:rPr lang="en-US" sz="4400" b="1" dirty="0">
                <a:solidFill>
                  <a:srgbClr val="404040"/>
                </a:solidFill>
                <a:latin typeface="MiSans" pitchFamily="34" charset="-122"/>
                <a:ea typeface="MiSans" pitchFamily="34" charset="-122"/>
                <a:cs typeface="MiSans" pitchFamily="34" charset="-120"/>
              </a:rPr>
              <a:t>项目4 知行职路——实践中认知重构</a:t>
            </a:r>
            <a:endParaRPr lang="en-US" sz="1600" dirty="0"/>
          </a:p>
        </p:txBody>
      </p:sp>
      <p:pic>
        <p:nvPicPr>
          <p:cNvPr id="8" name="Image 2" descr="https://test-kimi-img.moonshot.cn/pub/slides/slides_tmpl/image/25-08-06-16:17:02-d29guvkup1d2ae82khq0.png"/>
          <p:cNvPicPr>
            <a:picLocks noChangeAspect="1"/>
          </p:cNvPicPr>
          <p:nvPr/>
        </p:nvPicPr>
        <p:blipFill>
          <a:blip r:embed="rId3"/>
          <a:stretch>
            <a:fillRect/>
          </a:stretch>
        </p:blipFill>
        <p:spPr>
          <a:xfrm>
            <a:off x="370840" y="0"/>
            <a:ext cx="2249805" cy="1128395"/>
          </a:xfrm>
          <a:prstGeom prst="rect">
            <a:avLst/>
          </a:prstGeom>
        </p:spPr>
      </p:pic>
      <p:pic>
        <p:nvPicPr>
          <p:cNvPr id="9" name="Image 3" descr="https://test-kimi-img.moonshot.cn/pub/slides/slides_tmpl/image/25-08-06-16:17:02-d29guvkup1d2ae82khs0.png"/>
          <p:cNvPicPr>
            <a:picLocks noChangeAspect="1"/>
          </p:cNvPicPr>
          <p:nvPr/>
        </p:nvPicPr>
        <p:blipFill>
          <a:blip r:embed="rId4"/>
          <a:stretch>
            <a:fillRect/>
          </a:stretch>
        </p:blipFill>
        <p:spPr>
          <a:xfrm>
            <a:off x="1928495" y="504825"/>
            <a:ext cx="623570" cy="623570"/>
          </a:xfrm>
          <a:prstGeom prst="rect">
            <a:avLst/>
          </a:prstGeom>
        </p:spPr>
      </p:pic>
      <p:pic>
        <p:nvPicPr>
          <p:cNvPr id="10" name="Image 4" descr="https://test-kimi-img.moonshot.cn/pub/slides/slides_tmpl/image/25-08-06-16:17:02-d29guvkup1d2ae82khsg.png"/>
          <p:cNvPicPr>
            <a:picLocks noChangeAspect="1"/>
          </p:cNvPicPr>
          <p:nvPr/>
        </p:nvPicPr>
        <p:blipFill>
          <a:blip r:embed="rId5"/>
          <a:stretch>
            <a:fillRect/>
          </a:stretch>
        </p:blipFill>
        <p:spPr>
          <a:xfrm>
            <a:off x="8201660" y="267970"/>
            <a:ext cx="4660265" cy="4178935"/>
          </a:xfrm>
          <a:prstGeom prst="rect">
            <a:avLst/>
          </a:prstGeom>
        </p:spPr>
      </p:pic>
      <p:pic>
        <p:nvPicPr>
          <p:cNvPr id="11" name="Image 5" descr="https://test-kimi-img.moonshot.cn/pub/slides/slides_tmpl/image/25-08-06-16:17:02-d29guvkup1d2ae82khrg.png"/>
          <p:cNvPicPr>
            <a:picLocks noChangeAspect="1"/>
          </p:cNvPicPr>
          <p:nvPr/>
        </p:nvPicPr>
        <p:blipFill>
          <a:blip r:embed="rId6"/>
          <a:stretch>
            <a:fillRect/>
          </a:stretch>
        </p:blipFill>
        <p:spPr>
          <a:xfrm>
            <a:off x="5941695" y="872490"/>
            <a:ext cx="1038860" cy="1038860"/>
          </a:xfrm>
          <a:prstGeom prst="rect">
            <a:avLst/>
          </a:prstGeom>
        </p:spPr>
      </p:pic>
      <p:pic>
        <p:nvPicPr>
          <p:cNvPr id="12" name="Image 6" descr="https://test-kimi-img.moonshot.cn/pub/slides/slides_tmpl/image/25-08-06-16:17:03-d29guvsup1d2ae82ki40.png"/>
          <p:cNvPicPr>
            <a:picLocks noChangeAspect="1"/>
          </p:cNvPicPr>
          <p:nvPr/>
        </p:nvPicPr>
        <p:blipFill>
          <a:blip r:embed="rId7"/>
          <a:stretch>
            <a:fillRect/>
          </a:stretch>
        </p:blipFill>
        <p:spPr>
          <a:xfrm>
            <a:off x="8371205" y="432435"/>
            <a:ext cx="3919220" cy="3878580"/>
          </a:xfrm>
          <a:prstGeom prst="rect">
            <a:avLst/>
          </a:prstGeom>
        </p:spPr>
      </p:pic>
      <p:pic>
        <p:nvPicPr>
          <p:cNvPr id="13" name="Image 7" descr="https://test-kimi-img.moonshot.cn/pub/slides/slides_tmpl/image/25-08-06-16:17:02-d29guvkup1d2ae82khtg.png"/>
          <p:cNvPicPr>
            <a:picLocks noChangeAspect="1"/>
          </p:cNvPicPr>
          <p:nvPr/>
        </p:nvPicPr>
        <p:blipFill>
          <a:blip r:embed="rId8"/>
          <a:stretch>
            <a:fillRect/>
          </a:stretch>
        </p:blipFill>
        <p:spPr>
          <a:xfrm>
            <a:off x="9554845" y="4866640"/>
            <a:ext cx="2636520" cy="1991360"/>
          </a:xfrm>
          <a:prstGeom prst="rect">
            <a:avLst/>
          </a:prstGeom>
        </p:spPr>
      </p:pic>
      <p:pic>
        <p:nvPicPr>
          <p:cNvPr id="14" name="Image 8" descr="https://test-kimi-img.moonshot.cn/pub/slides/slides_tmpl/image/25-08-06-16:17:02-d29guvkup1d2ae82khu0.png"/>
          <p:cNvPicPr>
            <a:picLocks noChangeAspect="1"/>
          </p:cNvPicPr>
          <p:nvPr/>
        </p:nvPicPr>
        <p:blipFill>
          <a:blip r:embed="rId9"/>
          <a:stretch>
            <a:fillRect/>
          </a:stretch>
        </p:blipFill>
        <p:spPr>
          <a:xfrm rot="19020000">
            <a:off x="7310120" y="827405"/>
            <a:ext cx="656590" cy="656590"/>
          </a:xfrm>
          <a:prstGeom prst="rect">
            <a:avLst/>
          </a:prstGeom>
        </p:spPr>
      </p:pic>
      <p:pic>
        <p:nvPicPr>
          <p:cNvPr id="15" name="Image 9" descr="https://test-kimi-img.moonshot.cn/pub/slides/slides_tmpl/image/25-08-06-16:17:02-d29guvkup1d2ae82khug.png"/>
          <p:cNvPicPr>
            <a:picLocks noChangeAspect="1"/>
          </p:cNvPicPr>
          <p:nvPr/>
        </p:nvPicPr>
        <p:blipFill>
          <a:blip r:embed="rId10"/>
          <a:stretch>
            <a:fillRect/>
          </a:stretch>
        </p:blipFill>
        <p:spPr>
          <a:xfrm>
            <a:off x="1928495" y="6415405"/>
            <a:ext cx="5937250" cy="29845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601123" y="4251325"/>
            <a:ext cx="10673878" cy="1066800"/>
          </a:xfrm>
          <a:prstGeom prst="rect">
            <a:avLst/>
          </a:prstGeom>
          <a:noFill/>
        </p:spPr>
        <p:txBody>
          <a:bodyPr wrap="square" lIns="91440" tIns="45720" rIns="91440" bIns="45720" rtlCol="0" anchor="t">
            <a:spAutoFit/>
          </a:bodyPr>
          <a:lstStyle/>
          <a:p>
            <a:pPr marL="0" indent="0" algn="just">
              <a:lnSpc>
                <a:spcPct val="130000"/>
              </a:lnSpc>
              <a:buNone/>
            </a:pPr>
            <a:r>
              <a:rPr lang="en-US" sz="1800" dirty="0">
                <a:solidFill>
                  <a:srgbClr val="000000"/>
                </a:solidFill>
                <a:latin typeface="MiSans" pitchFamily="34" charset="-122"/>
                <a:ea typeface="MiSans" pitchFamily="34" charset="-122"/>
                <a:cs typeface="MiSans" pitchFamily="34" charset="-120"/>
              </a:rPr>
              <a:t>李明的经历映射了体验式学习循环：具体经验（测量失误）、反思观察（记录问题根源）、抽象概念（查阅规范+请教导师）、主动实验（制定应急方案并复测成功）。只有走完完整循环，经验才能转化为专业能力。</a:t>
            </a:r>
            <a:endParaRPr lang="en-US" sz="1600" dirty="0"/>
          </a:p>
        </p:txBody>
      </p:sp>
      <p:sp>
        <p:nvSpPr>
          <p:cNvPr id="3" name="Text 1"/>
          <p:cNvSpPr/>
          <p:nvPr/>
        </p:nvSpPr>
        <p:spPr>
          <a:xfrm>
            <a:off x="566440" y="3755390"/>
            <a:ext cx="6018632" cy="368300"/>
          </a:xfrm>
          <a:prstGeom prst="rect">
            <a:avLst/>
          </a:prstGeom>
          <a:noFill/>
        </p:spPr>
        <p:txBody>
          <a:bodyPr wrap="square" lIns="91440" tIns="45720" rIns="91440" bIns="45720" rtlCol="0" anchor="t">
            <a:spAutoFit/>
          </a:bodyPr>
          <a:lstStyle/>
          <a:p>
            <a:pPr marL="0" indent="0" algn="just">
              <a:lnSpc>
                <a:spcPct val="100000"/>
              </a:lnSpc>
              <a:buNone/>
            </a:pPr>
            <a:r>
              <a:rPr lang="en-US" sz="2400" dirty="0">
                <a:solidFill>
                  <a:srgbClr val="158011"/>
                </a:solidFill>
                <a:latin typeface="MiSans" pitchFamily="34" charset="-122"/>
                <a:ea typeface="MiSans" pitchFamily="34" charset="-122"/>
                <a:cs typeface="MiSans" pitchFamily="34" charset="-120"/>
              </a:rPr>
              <a:t>学习循环</a:t>
            </a:r>
            <a:endParaRPr lang="en-US" sz="1600" dirty="0"/>
          </a:p>
        </p:txBody>
      </p:sp>
      <p:sp>
        <p:nvSpPr>
          <p:cNvPr id="4" name="Text 2"/>
          <p:cNvSpPr/>
          <p:nvPr/>
        </p:nvSpPr>
        <p:spPr>
          <a:xfrm>
            <a:off x="582930" y="211455"/>
            <a:ext cx="10151745" cy="482600"/>
          </a:xfrm>
          <a:prstGeom prst="rect">
            <a:avLst/>
          </a:prstGeom>
          <a:noFill/>
        </p:spPr>
        <p:txBody>
          <a:bodyPr wrap="square" lIns="91440" tIns="45720" rIns="91440" bIns="45720" rtlCol="0" anchor="t">
            <a:spAutoFit/>
          </a:bodyPr>
          <a:lstStyle/>
          <a:p>
            <a:pPr marL="0" indent="0" algn="l">
              <a:lnSpc>
                <a:spcPct val="100000"/>
              </a:lnSpc>
              <a:buNone/>
            </a:pPr>
            <a:r>
              <a:rPr lang="en-US" sz="3200" b="1" dirty="0">
                <a:solidFill>
                  <a:srgbClr val="000000"/>
                </a:solidFill>
                <a:latin typeface="MiSans" pitchFamily="34" charset="-122"/>
                <a:ea typeface="MiSans" pitchFamily="34" charset="-122"/>
                <a:cs typeface="MiSans" pitchFamily="34" charset="-120"/>
              </a:rPr>
              <a:t>体验式学习循环拆解</a:t>
            </a:r>
            <a:endParaRPr lang="en-US" sz="1600" dirty="0"/>
          </a:p>
        </p:txBody>
      </p:sp>
      <p:pic>
        <p:nvPicPr>
          <p:cNvPr id="5" name="Image 0" descr="https://test-kimi-img.moonshot.cn/pub/slides/slides_tmpl/image/25-08-06-16:17:02-d29guvkup1d2ae82khrg.png"/>
          <p:cNvPicPr>
            <a:picLocks noChangeAspect="1"/>
          </p:cNvPicPr>
          <p:nvPr/>
        </p:nvPicPr>
        <p:blipFill>
          <a:blip r:embed="rId1">
            <a:alphaModFix amt="80000"/>
          </a:blip>
          <a:stretch>
            <a:fillRect/>
          </a:stretch>
        </p:blipFill>
        <p:spPr>
          <a:xfrm>
            <a:off x="11275060" y="5125085"/>
            <a:ext cx="514985" cy="514985"/>
          </a:xfrm>
          <a:prstGeom prst="rect">
            <a:avLst/>
          </a:prstGeom>
        </p:spPr>
      </p:pic>
      <p:pic>
        <p:nvPicPr>
          <p:cNvPr id="6" name="Image 1" descr="https://test-kimi-img.moonshot.cn/pub/slides/slides_tmpl/image/25-08-06-16:17:02-d29guvkup1d2ae82khu0.png"/>
          <p:cNvPicPr>
            <a:picLocks noChangeAspect="1"/>
          </p:cNvPicPr>
          <p:nvPr/>
        </p:nvPicPr>
        <p:blipFill>
          <a:blip r:embed="rId2"/>
          <a:stretch>
            <a:fillRect/>
          </a:stretch>
        </p:blipFill>
        <p:spPr>
          <a:xfrm rot="11100000" flipH="1" flipV="1">
            <a:off x="10544810" y="6162040"/>
            <a:ext cx="368935" cy="368935"/>
          </a:xfrm>
          <a:prstGeom prst="rect">
            <a:avLst/>
          </a:prstGeom>
        </p:spPr>
      </p:pic>
      <p:pic>
        <p:nvPicPr>
          <p:cNvPr id="7" name="Image 2" descr="https://test-kimi-img.moonshot.cn/pub/slides/slides_tmpl/image/25-08-06-16:17:03-d29guvsup1d2ae82ki7g.png"/>
          <p:cNvPicPr>
            <a:picLocks noChangeAspect="1"/>
          </p:cNvPicPr>
          <p:nvPr/>
        </p:nvPicPr>
        <p:blipFill>
          <a:blip r:embed="rId3"/>
          <a:stretch>
            <a:fillRect/>
          </a:stretch>
        </p:blipFill>
        <p:spPr>
          <a:xfrm>
            <a:off x="2453005" y="6146800"/>
            <a:ext cx="7286625" cy="117475"/>
          </a:xfrm>
          <a:prstGeom prst="rect">
            <a:avLst/>
          </a:prstGeom>
        </p:spPr>
      </p:pic>
      <p:pic>
        <p:nvPicPr>
          <p:cNvPr id="8" name="Image 3" descr="https://test-kimi-img.moonshot.cn/pub/slides/slides_tmpl/image/25-08-06-16:17:02-d29guvkup1d2ae82khrg.png"/>
          <p:cNvPicPr>
            <a:picLocks noChangeAspect="1"/>
          </p:cNvPicPr>
          <p:nvPr/>
        </p:nvPicPr>
        <p:blipFill>
          <a:blip r:embed="rId1">
            <a:alphaModFix amt="80000"/>
          </a:blip>
          <a:stretch>
            <a:fillRect/>
          </a:stretch>
        </p:blipFill>
        <p:spPr>
          <a:xfrm>
            <a:off x="716915" y="5798185"/>
            <a:ext cx="253365" cy="253365"/>
          </a:xfrm>
          <a:prstGeom prst="rect">
            <a:avLst/>
          </a:prstGeom>
        </p:spPr>
      </p:pic>
      <p:pic>
        <p:nvPicPr>
          <p:cNvPr id="9" name="Image 4" descr="https://test-kimi-img.moonshot.cn/pub/slides/slides_tmpl/image/25-08-06-16:17:02-d29guvkup1d2ae82khr0.png"/>
          <p:cNvPicPr>
            <a:picLocks noChangeAspect="1"/>
          </p:cNvPicPr>
          <p:nvPr/>
        </p:nvPicPr>
        <p:blipFill>
          <a:blip r:embed="rId4"/>
          <a:stretch>
            <a:fillRect/>
          </a:stretch>
        </p:blipFill>
        <p:spPr>
          <a:xfrm flipH="1" flipV="1">
            <a:off x="-509270" y="5659755"/>
            <a:ext cx="1540510" cy="1540510"/>
          </a:xfrm>
          <a:prstGeom prst="rect">
            <a:avLst/>
          </a:prstGeom>
        </p:spPr>
      </p:pic>
      <p:pic>
        <p:nvPicPr>
          <p:cNvPr id="10" name="Image 5" descr="https://test-kimi-img.moonshot.cn/pub/slides/slides_tmpl/image/25-08-06-16:17:10-d29gv1kup1d2ae82kig0.jpg"/>
          <p:cNvPicPr>
            <a:picLocks noChangeAspect="1"/>
          </p:cNvPicPr>
          <p:nvPr/>
        </p:nvPicPr>
        <p:blipFill>
          <a:blip r:embed="rId5"/>
          <a:stretch>
            <a:fillRect/>
          </a:stretch>
        </p:blipFill>
        <p:spPr>
          <a:xfrm>
            <a:off x="0" y="1092835"/>
            <a:ext cx="12192000" cy="201422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6g.png"/>
          <p:cNvPicPr>
            <a:picLocks noChangeAspect="1"/>
          </p:cNvPicPr>
          <p:nvPr/>
        </p:nvPicPr>
        <p:blipFill>
          <a:blip r:embed="rId1">
            <a:alphaModFix amt="5000"/>
          </a:blip>
          <a:stretch>
            <a:fillRect/>
          </a:stretch>
        </p:blipFill>
        <p:spPr>
          <a:xfrm>
            <a:off x="3647440" y="2155190"/>
            <a:ext cx="4575175" cy="758190"/>
          </a:xfrm>
          <a:prstGeom prst="rect">
            <a:avLst/>
          </a:prstGeom>
        </p:spPr>
      </p:pic>
      <p:pic>
        <p:nvPicPr>
          <p:cNvPr id="3" name="Image 1" descr="https://test-kimi-img.moonshot.cn/pub/slides/slides_tmpl/image/25-08-06-16:17:02-d29guvkup1d2ae82khq0.png"/>
          <p:cNvPicPr>
            <a:picLocks noChangeAspect="1"/>
          </p:cNvPicPr>
          <p:nvPr/>
        </p:nvPicPr>
        <p:blipFill>
          <a:blip r:embed="rId2"/>
          <a:stretch>
            <a:fillRect/>
          </a:stretch>
        </p:blipFill>
        <p:spPr>
          <a:xfrm rot="5400000">
            <a:off x="10502900" y="466725"/>
            <a:ext cx="2249805" cy="1128395"/>
          </a:xfrm>
          <a:prstGeom prst="rect">
            <a:avLst/>
          </a:prstGeom>
        </p:spPr>
      </p:pic>
      <p:pic>
        <p:nvPicPr>
          <p:cNvPr id="4" name="Image 2" descr="https://test-kimi-img.moonshot.cn/pub/slides/slides_tmpl/image/25-08-06-16:17:02-d29guvkup1d2ae82kht0.png"/>
          <p:cNvPicPr>
            <a:picLocks noChangeAspect="1"/>
          </p:cNvPicPr>
          <p:nvPr/>
        </p:nvPicPr>
        <p:blipFill>
          <a:blip r:embed="rId3"/>
          <a:stretch>
            <a:fillRect/>
          </a:stretch>
        </p:blipFill>
        <p:spPr>
          <a:xfrm flipH="1" flipV="1">
            <a:off x="0" y="0"/>
            <a:ext cx="9992360" cy="6731635"/>
          </a:xfrm>
          <a:prstGeom prst="rect">
            <a:avLst/>
          </a:prstGeom>
        </p:spPr>
      </p:pic>
      <p:pic>
        <p:nvPicPr>
          <p:cNvPr id="5" name="Image 3" descr="https://test-kimi-img.moonshot.cn/pub/slides/slides_tmpl/image/25-08-06-16:17:02-d29guvkup1d2ae82khtg.png"/>
          <p:cNvPicPr>
            <a:picLocks noChangeAspect="1"/>
          </p:cNvPicPr>
          <p:nvPr/>
        </p:nvPicPr>
        <p:blipFill>
          <a:blip r:embed="rId4"/>
          <a:stretch>
            <a:fillRect/>
          </a:stretch>
        </p:blipFill>
        <p:spPr>
          <a:xfrm>
            <a:off x="10421620" y="5350510"/>
            <a:ext cx="2008505" cy="1517015"/>
          </a:xfrm>
          <a:prstGeom prst="rect">
            <a:avLst/>
          </a:prstGeom>
        </p:spPr>
      </p:pic>
      <p:sp>
        <p:nvSpPr>
          <p:cNvPr id="6" name="Text 0"/>
          <p:cNvSpPr/>
          <p:nvPr/>
        </p:nvSpPr>
        <p:spPr>
          <a:xfrm>
            <a:off x="2373630" y="4048125"/>
            <a:ext cx="6873875" cy="1214120"/>
          </a:xfrm>
          <a:prstGeom prst="rect">
            <a:avLst/>
          </a:prstGeom>
          <a:noFill/>
        </p:spPr>
        <p:txBody>
          <a:bodyPr wrap="square" lIns="91440" tIns="45720" rIns="91440" bIns="45720" rtlCol="0" anchor="t"/>
          <a:lstStyle/>
          <a:p>
            <a:pPr marL="0" indent="0" algn="ctr">
              <a:lnSpc>
                <a:spcPct val="100000"/>
              </a:lnSpc>
              <a:buNone/>
            </a:pPr>
            <a:r>
              <a:rPr lang="en-US" sz="4400" dirty="0">
                <a:solidFill>
                  <a:srgbClr val="595959"/>
                </a:solidFill>
                <a:latin typeface="MiSans" pitchFamily="34" charset="-122"/>
                <a:ea typeface="MiSans" pitchFamily="34" charset="-122"/>
                <a:cs typeface="MiSans" pitchFamily="34" charset="-120"/>
              </a:rPr>
              <a:t>职业生涯体验的内涵和价值</a:t>
            </a:r>
            <a:endParaRPr lang="en-US" sz="1600" dirty="0"/>
          </a:p>
        </p:txBody>
      </p:sp>
      <p:sp>
        <p:nvSpPr>
          <p:cNvPr id="7" name="Text 1"/>
          <p:cNvSpPr/>
          <p:nvPr/>
        </p:nvSpPr>
        <p:spPr>
          <a:xfrm>
            <a:off x="4304665" y="1414145"/>
            <a:ext cx="2804160" cy="2105025"/>
          </a:xfrm>
          <a:prstGeom prst="rect">
            <a:avLst/>
          </a:prstGeom>
          <a:noFill/>
        </p:spPr>
        <p:txBody>
          <a:bodyPr wrap="square" lIns="91440" tIns="45720" rIns="91440" bIns="45720" rtlCol="0" anchor="t">
            <a:spAutoFit/>
          </a:bodyPr>
          <a:lstStyle/>
          <a:p>
            <a:pPr marL="0" indent="0" algn="r">
              <a:lnSpc>
                <a:spcPct val="100000"/>
              </a:lnSpc>
              <a:buNone/>
            </a:pPr>
            <a:r>
              <a:rPr lang="en-US" sz="13800" dirty="0">
                <a:solidFill>
                  <a:srgbClr val="158011"/>
                </a:solidFill>
                <a:latin typeface="MiSans" pitchFamily="34" charset="-122"/>
                <a:ea typeface="MiSans" pitchFamily="34" charset="-122"/>
                <a:cs typeface="MiSans" pitchFamily="34" charset="-120"/>
              </a:rPr>
              <a:t>03</a:t>
            </a:r>
            <a:endParaRPr lang="en-US" sz="1600" dirty="0"/>
          </a:p>
        </p:txBody>
      </p:sp>
      <p:pic>
        <p:nvPicPr>
          <p:cNvPr id="8" name="Image 4" descr="https://test-kimi-img.moonshot.cn/pub/slides/slides_tmpl/image/25-08-06-16:17:02-d29guvkup1d2ae82khrg.png"/>
          <p:cNvPicPr>
            <a:picLocks noChangeAspect="1"/>
          </p:cNvPicPr>
          <p:nvPr/>
        </p:nvPicPr>
        <p:blipFill>
          <a:blip r:embed="rId5"/>
          <a:stretch>
            <a:fillRect/>
          </a:stretch>
        </p:blipFill>
        <p:spPr>
          <a:xfrm rot="20340000">
            <a:off x="9505315" y="1277620"/>
            <a:ext cx="1764665" cy="1764665"/>
          </a:xfrm>
          <a:prstGeom prst="rect">
            <a:avLst/>
          </a:prstGeom>
        </p:spPr>
      </p:pic>
      <p:pic>
        <p:nvPicPr>
          <p:cNvPr id="9" name="Image 5" descr="https://test-kimi-img.moonshot.cn/pub/slides/slides_tmpl/image/25-08-06-16:17:02-d29guvkup1d2ae82khsg.png"/>
          <p:cNvPicPr>
            <a:picLocks noChangeAspect="1"/>
          </p:cNvPicPr>
          <p:nvPr/>
        </p:nvPicPr>
        <p:blipFill>
          <a:blip r:embed="rId6"/>
          <a:stretch>
            <a:fillRect/>
          </a:stretch>
        </p:blipFill>
        <p:spPr>
          <a:xfrm>
            <a:off x="9745345" y="939800"/>
            <a:ext cx="5269865" cy="4725670"/>
          </a:xfrm>
          <a:prstGeom prst="rect">
            <a:avLst/>
          </a:prstGeom>
        </p:spPr>
      </p:pic>
      <p:pic>
        <p:nvPicPr>
          <p:cNvPr id="10" name="Image 6" descr="https://test-kimi-img.moonshot.cn/pub/slides/slides_tmpl/image/25-08-06-16:17:03-d29guvsup1d2ae82ki10.png"/>
          <p:cNvPicPr>
            <a:picLocks noChangeAspect="1"/>
          </p:cNvPicPr>
          <p:nvPr/>
        </p:nvPicPr>
        <p:blipFill>
          <a:blip r:embed="rId7"/>
          <a:stretch>
            <a:fillRect/>
          </a:stretch>
        </p:blipFill>
        <p:spPr>
          <a:xfrm>
            <a:off x="9926320" y="1155065"/>
            <a:ext cx="4900295" cy="4404360"/>
          </a:xfrm>
          <a:prstGeom prst="rect">
            <a:avLst/>
          </a:prstGeom>
        </p:spPr>
      </p:pic>
      <p:pic>
        <p:nvPicPr>
          <p:cNvPr id="11" name="Image 7" descr="https://test-kimi-img.moonshot.cn/pub/slides/slides_tmpl/image/25-08-06-16:17:02-d29guvkup1d2ae82khu0.png"/>
          <p:cNvPicPr>
            <a:picLocks noChangeAspect="1"/>
          </p:cNvPicPr>
          <p:nvPr/>
        </p:nvPicPr>
        <p:blipFill>
          <a:blip r:embed="rId8"/>
          <a:stretch>
            <a:fillRect/>
          </a:stretch>
        </p:blipFill>
        <p:spPr>
          <a:xfrm rot="17760000">
            <a:off x="9298940" y="818515"/>
            <a:ext cx="960755" cy="960755"/>
          </a:xfrm>
          <a:prstGeom prst="rect">
            <a:avLst/>
          </a:prstGeom>
        </p:spPr>
      </p:pic>
      <p:pic>
        <p:nvPicPr>
          <p:cNvPr id="12" name="Image 8" descr="https://test-kimi-img.moonshot.cn/pub/slides/slides_tmpl/image/25-08-06-16:17:03-d29guvsup1d2ae82ki80.png"/>
          <p:cNvPicPr>
            <a:picLocks noChangeAspect="1"/>
          </p:cNvPicPr>
          <p:nvPr/>
        </p:nvPicPr>
        <p:blipFill>
          <a:blip r:embed="rId9"/>
          <a:stretch>
            <a:fillRect/>
          </a:stretch>
        </p:blipFill>
        <p:spPr>
          <a:xfrm flipH="1" flipV="1">
            <a:off x="-514350" y="-751840"/>
            <a:ext cx="12192000" cy="6751955"/>
          </a:xfrm>
          <a:prstGeom prst="rect">
            <a:avLst/>
          </a:prstGeom>
        </p:spPr>
      </p:pic>
      <p:pic>
        <p:nvPicPr>
          <p:cNvPr id="13" name="Image 9" descr="https://test-kimi-img.moonshot.cn/pub/slides/slides_tmpl/image/25-08-06-16:17:03-d29guvsup1d2ae82ki7g.png"/>
          <p:cNvPicPr>
            <a:picLocks noChangeAspect="1"/>
          </p:cNvPicPr>
          <p:nvPr/>
        </p:nvPicPr>
        <p:blipFill>
          <a:blip r:embed="rId10"/>
          <a:stretch>
            <a:fillRect/>
          </a:stretch>
        </p:blipFill>
        <p:spPr>
          <a:xfrm>
            <a:off x="2364105" y="3587115"/>
            <a:ext cx="7286625" cy="117475"/>
          </a:xfrm>
          <a:prstGeom prst="rect">
            <a:avLst/>
          </a:prstGeom>
        </p:spPr>
      </p:pic>
      <p:pic>
        <p:nvPicPr>
          <p:cNvPr id="14" name="Image 10" descr="https://test-kimi-img.moonshot.cn/pub/slides/slides_tmpl/image/25-08-06-16:17:03-d29guvsup1d2ae82ki70.png"/>
          <p:cNvPicPr>
            <a:picLocks noChangeAspect="1"/>
          </p:cNvPicPr>
          <p:nvPr/>
        </p:nvPicPr>
        <p:blipFill>
          <a:blip r:embed="rId11"/>
          <a:stretch>
            <a:fillRect/>
          </a:stretch>
        </p:blipFill>
        <p:spPr>
          <a:xfrm flipH="1" flipV="1">
            <a:off x="-34290" y="-503555"/>
            <a:ext cx="2386965" cy="20955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913424" y="2765425"/>
            <a:ext cx="5336089" cy="1422400"/>
          </a:xfrm>
          <a:prstGeom prst="rect">
            <a:avLst/>
          </a:prstGeom>
          <a:noFill/>
        </p:spPr>
        <p:txBody>
          <a:bodyPr wrap="square" lIns="91440" tIns="45720" rIns="91440" bIns="45720" rtlCol="0" anchor="t">
            <a:spAutoFit/>
          </a:bodyPr>
          <a:lstStyle/>
          <a:p>
            <a:pPr marL="0" indent="0" algn="just">
              <a:lnSpc>
                <a:spcPct val="130000"/>
              </a:lnSpc>
              <a:buNone/>
            </a:pPr>
            <a:r>
              <a:rPr lang="en-US" sz="1800" dirty="0">
                <a:solidFill>
                  <a:srgbClr val="000000"/>
                </a:solidFill>
                <a:latin typeface="MiSans" pitchFamily="34" charset="-122"/>
                <a:ea typeface="MiSans" pitchFamily="34" charset="-122"/>
                <a:cs typeface="MiSans" pitchFamily="34" charset="-120"/>
              </a:rPr>
              <a:t>职业生涯体验具有真实性、仿真性、互动性三大特征。真实性让学生在企业直面任务与压力；仿真性通过沙盘、模拟公司降低试错成本；互动性在与同事、客户、设备的多向交流中生成职业认知。</a:t>
            </a:r>
            <a:endParaRPr lang="en-US" sz="1600" dirty="0"/>
          </a:p>
        </p:txBody>
      </p:sp>
      <p:sp>
        <p:nvSpPr>
          <p:cNvPr id="3" name="Text 1"/>
          <p:cNvSpPr/>
          <p:nvPr/>
        </p:nvSpPr>
        <p:spPr>
          <a:xfrm>
            <a:off x="868680" y="2178050"/>
            <a:ext cx="5424805" cy="368300"/>
          </a:xfrm>
          <a:prstGeom prst="rect">
            <a:avLst/>
          </a:prstGeom>
          <a:noFill/>
        </p:spPr>
        <p:txBody>
          <a:bodyPr wrap="square" lIns="91440" tIns="45720" rIns="91440" bIns="45720" rtlCol="0" anchor="t">
            <a:spAutoFit/>
          </a:bodyPr>
          <a:lstStyle/>
          <a:p>
            <a:pPr marL="0" indent="0" algn="just">
              <a:lnSpc>
                <a:spcPct val="100000"/>
              </a:lnSpc>
              <a:buNone/>
            </a:pPr>
            <a:r>
              <a:rPr lang="en-US" sz="2400" dirty="0">
                <a:solidFill>
                  <a:srgbClr val="158011"/>
                </a:solidFill>
                <a:latin typeface="MiSans" pitchFamily="34" charset="-122"/>
                <a:ea typeface="MiSans" pitchFamily="34" charset="-122"/>
                <a:cs typeface="MiSans" pitchFamily="34" charset="-120"/>
              </a:rPr>
              <a:t>实践特征</a:t>
            </a:r>
            <a:endParaRPr lang="en-US" sz="1600" dirty="0"/>
          </a:p>
        </p:txBody>
      </p:sp>
      <p:sp>
        <p:nvSpPr>
          <p:cNvPr id="4" name="Text 2"/>
          <p:cNvSpPr/>
          <p:nvPr/>
        </p:nvSpPr>
        <p:spPr>
          <a:xfrm>
            <a:off x="582930" y="211455"/>
            <a:ext cx="10151745" cy="482600"/>
          </a:xfrm>
          <a:prstGeom prst="rect">
            <a:avLst/>
          </a:prstGeom>
          <a:noFill/>
        </p:spPr>
        <p:txBody>
          <a:bodyPr wrap="square" lIns="91440" tIns="45720" rIns="91440" bIns="45720" rtlCol="0" anchor="t">
            <a:spAutoFit/>
          </a:bodyPr>
          <a:lstStyle/>
          <a:p>
            <a:pPr marL="0" indent="0" algn="l">
              <a:lnSpc>
                <a:spcPct val="100000"/>
              </a:lnSpc>
              <a:buNone/>
            </a:pPr>
            <a:r>
              <a:rPr lang="en-US" sz="3200" b="1" dirty="0">
                <a:solidFill>
                  <a:srgbClr val="000000"/>
                </a:solidFill>
                <a:latin typeface="MiSans" pitchFamily="34" charset="-122"/>
                <a:ea typeface="MiSans" pitchFamily="34" charset="-122"/>
                <a:cs typeface="MiSans" pitchFamily="34" charset="-120"/>
              </a:rPr>
              <a:t>情境化实践三维内涵</a:t>
            </a:r>
            <a:endParaRPr lang="en-US" sz="1600" dirty="0"/>
          </a:p>
        </p:txBody>
      </p:sp>
      <p:pic>
        <p:nvPicPr>
          <p:cNvPr id="5" name="Image 0" descr="https://test-kimi-img.moonshot.cn/pub/slides/slides_tmpl/image/25-08-06-16:17:08-d29gv14up1d2ae82kieg.png"/>
          <p:cNvPicPr>
            <a:picLocks noChangeAspect="1"/>
          </p:cNvPicPr>
          <p:nvPr/>
        </p:nvPicPr>
        <p:blipFill>
          <a:blip r:embed="rId1"/>
          <a:stretch>
            <a:fillRect/>
          </a:stretch>
        </p:blipFill>
        <p:spPr>
          <a:xfrm>
            <a:off x="7345680" y="1528445"/>
            <a:ext cx="6858000" cy="6858000"/>
          </a:xfrm>
          <a:prstGeom prst="rect">
            <a:avLst/>
          </a:prstGeom>
        </p:spPr>
      </p:pic>
      <p:pic>
        <p:nvPicPr>
          <p:cNvPr id="6" name="Image 1" descr="https://test-kimi-img.moonshot.cn/pub/slides/slides_tmpl/image/25-08-06-16:17:12-d29gv24up1d2ae82kiog.png"/>
          <p:cNvPicPr>
            <a:picLocks noChangeAspect="1"/>
          </p:cNvPicPr>
          <p:nvPr/>
        </p:nvPicPr>
        <p:blipFill>
          <a:blip r:embed="rId2"/>
          <a:stretch>
            <a:fillRect/>
          </a:stretch>
        </p:blipFill>
        <p:spPr>
          <a:xfrm>
            <a:off x="6583680" y="926465"/>
            <a:ext cx="5118100" cy="5118100"/>
          </a:xfrm>
          <a:prstGeom prst="rect">
            <a:avLst/>
          </a:prstGeom>
        </p:spPr>
      </p:pic>
      <p:pic>
        <p:nvPicPr>
          <p:cNvPr id="7" name="Image 2" descr="https://test-kimi-img.moonshot.cn/pub/slides/slides_tmpl/image/25-08-06-16:17:08-d29gv14up1d2ae82kieg.png"/>
          <p:cNvPicPr>
            <a:picLocks noChangeAspect="1"/>
          </p:cNvPicPr>
          <p:nvPr/>
        </p:nvPicPr>
        <p:blipFill>
          <a:blip r:embed="rId1"/>
          <a:stretch>
            <a:fillRect/>
          </a:stretch>
        </p:blipFill>
        <p:spPr>
          <a:xfrm>
            <a:off x="10727690" y="1017905"/>
            <a:ext cx="369570" cy="369570"/>
          </a:xfrm>
          <a:prstGeom prst="rect">
            <a:avLst/>
          </a:prstGeom>
        </p:spPr>
      </p:pic>
      <p:pic>
        <p:nvPicPr>
          <p:cNvPr id="8" name="Image 3" descr="https://test-kimi-img.moonshot.cn/pub/slides/slides_tmpl/image/25-08-06-16:17:08-d29gv14up1d2ae82kieg.png"/>
          <p:cNvPicPr>
            <a:picLocks noChangeAspect="1"/>
          </p:cNvPicPr>
          <p:nvPr/>
        </p:nvPicPr>
        <p:blipFill>
          <a:blip r:embed="rId1"/>
          <a:stretch>
            <a:fillRect/>
          </a:stretch>
        </p:blipFill>
        <p:spPr>
          <a:xfrm>
            <a:off x="6519545" y="5234305"/>
            <a:ext cx="506095" cy="506095"/>
          </a:xfrm>
          <a:prstGeom prst="rect">
            <a:avLst/>
          </a:prstGeom>
        </p:spPr>
      </p:pic>
      <p:pic>
        <p:nvPicPr>
          <p:cNvPr id="9" name="Image 4" descr="https://test-kimi-img.moonshot.cn/pub/slides/slides_tmpl/image/25-08-06-16:17:08-d29gv14up1d2ae82kieg.png"/>
          <p:cNvPicPr>
            <a:picLocks noChangeAspect="1"/>
          </p:cNvPicPr>
          <p:nvPr/>
        </p:nvPicPr>
        <p:blipFill>
          <a:blip r:embed="rId1"/>
          <a:stretch>
            <a:fillRect/>
          </a:stretch>
        </p:blipFill>
        <p:spPr>
          <a:xfrm>
            <a:off x="5829300" y="5619750"/>
            <a:ext cx="370205" cy="370205"/>
          </a:xfrm>
          <a:prstGeom prst="rect">
            <a:avLst/>
          </a:prstGeom>
        </p:spPr>
      </p:pic>
      <p:pic>
        <p:nvPicPr>
          <p:cNvPr id="10" name="Image 5" descr="https://test-kimi-img.moonshot.cn/pub/slides/slides_tmpl/image/25-08-06-16:17:08-d29gv14up1d2ae82kieg.png"/>
          <p:cNvPicPr>
            <a:picLocks noChangeAspect="1"/>
          </p:cNvPicPr>
          <p:nvPr/>
        </p:nvPicPr>
        <p:blipFill>
          <a:blip r:embed="rId1"/>
          <a:stretch>
            <a:fillRect/>
          </a:stretch>
        </p:blipFill>
        <p:spPr>
          <a:xfrm>
            <a:off x="5241925" y="5989955"/>
            <a:ext cx="313055" cy="313055"/>
          </a:xfrm>
          <a:prstGeom prst="rect">
            <a:avLst/>
          </a:prstGeom>
        </p:spPr>
      </p:pic>
      <p:pic>
        <p:nvPicPr>
          <p:cNvPr id="11" name="Image 6" descr="https://test-kimi-img.moonshot.cn/pub/slides/slides_tmpl/image/25-08-06-16:17:02-d29guvkup1d2ae82khr0.png"/>
          <p:cNvPicPr>
            <a:picLocks noChangeAspect="1"/>
          </p:cNvPicPr>
          <p:nvPr/>
        </p:nvPicPr>
        <p:blipFill>
          <a:blip r:embed="rId3"/>
          <a:stretch>
            <a:fillRect/>
          </a:stretch>
        </p:blipFill>
        <p:spPr>
          <a:xfrm flipH="1" flipV="1">
            <a:off x="-509270" y="5659755"/>
            <a:ext cx="1540510" cy="1540510"/>
          </a:xfrm>
          <a:prstGeom prst="rect">
            <a:avLst/>
          </a:prstGeom>
        </p:spPr>
      </p:pic>
      <p:pic>
        <p:nvPicPr>
          <p:cNvPr id="12" name="Image 7" descr="https://test-kimi-img.moonshot.cn/pub/slides/slides_tmpl/image/25-08-06-16:17:02-d29guvkup1d2ae82khq0.png"/>
          <p:cNvPicPr>
            <a:picLocks noChangeAspect="1"/>
          </p:cNvPicPr>
          <p:nvPr/>
        </p:nvPicPr>
        <p:blipFill>
          <a:blip r:embed="rId4"/>
          <a:stretch>
            <a:fillRect/>
          </a:stretch>
        </p:blipFill>
        <p:spPr>
          <a:xfrm rot="16200000">
            <a:off x="-384810" y="5144770"/>
            <a:ext cx="1542415" cy="773430"/>
          </a:xfrm>
          <a:prstGeom prst="rect">
            <a:avLst/>
          </a:prstGeom>
        </p:spPr>
      </p:pic>
      <p:pic>
        <p:nvPicPr>
          <p:cNvPr id="13" name="Image 8" descr="https://test-kimi-img.moonshot.cn/pub/slides/slides_tmpl/image/25-08-06-16:17:02-d29guvkup1d2ae82khrg.png"/>
          <p:cNvPicPr>
            <a:picLocks noChangeAspect="1"/>
          </p:cNvPicPr>
          <p:nvPr/>
        </p:nvPicPr>
        <p:blipFill>
          <a:blip r:embed="rId5">
            <a:alphaModFix amt="80000"/>
          </a:blip>
          <a:stretch>
            <a:fillRect/>
          </a:stretch>
        </p:blipFill>
        <p:spPr>
          <a:xfrm>
            <a:off x="0" y="4457700"/>
            <a:ext cx="553085" cy="553085"/>
          </a:xfrm>
          <a:prstGeom prst="rect">
            <a:avLst/>
          </a:prstGeom>
        </p:spPr>
      </p:pic>
      <p:pic>
        <p:nvPicPr>
          <p:cNvPr id="14" name="Image 9" descr="https://test-kimi-img.moonshot.cn/pub/slides/slides_tmpl/image/25-08-06-16:17:03-d29guvsup1d2ae82ki0g.png"/>
          <p:cNvPicPr>
            <a:picLocks noChangeAspect="1"/>
          </p:cNvPicPr>
          <p:nvPr/>
        </p:nvPicPr>
        <p:blipFill>
          <a:blip r:embed="rId6"/>
          <a:stretch>
            <a:fillRect/>
          </a:stretch>
        </p:blipFill>
        <p:spPr>
          <a:xfrm>
            <a:off x="680720" y="883285"/>
            <a:ext cx="5943600" cy="889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11-d29gv1sup1d2ae82kih0.png"/>
          <p:cNvPicPr>
            <a:picLocks noChangeAspect="1"/>
          </p:cNvPicPr>
          <p:nvPr/>
        </p:nvPicPr>
        <p:blipFill>
          <a:blip r:embed="rId1"/>
          <a:stretch>
            <a:fillRect/>
          </a:stretch>
        </p:blipFill>
        <p:spPr>
          <a:xfrm>
            <a:off x="6299200" y="1595120"/>
            <a:ext cx="5284470" cy="4522470"/>
          </a:xfrm>
          <a:prstGeom prst="rect">
            <a:avLst/>
          </a:prstGeom>
        </p:spPr>
      </p:pic>
      <p:pic>
        <p:nvPicPr>
          <p:cNvPr id="3" name="Image 1" descr="https://test-kimi-img.moonshot.cn/pub/slides/slides_tmpl/image/25-08-06-16:17:11-d29gv1sup1d2ae82kihg.png"/>
          <p:cNvPicPr>
            <a:picLocks noChangeAspect="1"/>
          </p:cNvPicPr>
          <p:nvPr/>
        </p:nvPicPr>
        <p:blipFill>
          <a:blip r:embed="rId2"/>
          <a:stretch>
            <a:fillRect/>
          </a:stretch>
        </p:blipFill>
        <p:spPr>
          <a:xfrm>
            <a:off x="535940" y="1595120"/>
            <a:ext cx="5283200" cy="4521835"/>
          </a:xfrm>
          <a:prstGeom prst="rect">
            <a:avLst/>
          </a:prstGeom>
        </p:spPr>
      </p:pic>
      <p:sp>
        <p:nvSpPr>
          <p:cNvPr id="4" name="Text 0"/>
          <p:cNvSpPr/>
          <p:nvPr/>
        </p:nvSpPr>
        <p:spPr>
          <a:xfrm>
            <a:off x="1080310" y="2894306"/>
            <a:ext cx="4215624" cy="2133600"/>
          </a:xfrm>
          <a:prstGeom prst="rect">
            <a:avLst/>
          </a:prstGeom>
          <a:noFill/>
        </p:spPr>
        <p:txBody>
          <a:bodyPr wrap="square" lIns="91440" tIns="45720" rIns="91440" bIns="45720" rtlCol="0" anchor="t">
            <a:spAutoFit/>
          </a:bodyPr>
          <a:lstStyle/>
          <a:p>
            <a:pPr marL="0" indent="0" algn="just">
              <a:lnSpc>
                <a:spcPct val="120000"/>
              </a:lnSpc>
              <a:buNone/>
            </a:pPr>
            <a:r>
              <a:rPr lang="en-US" sz="2000" dirty="0">
                <a:solidFill>
                  <a:srgbClr val="000000"/>
                </a:solidFill>
                <a:latin typeface="MiSans" pitchFamily="34" charset="-122"/>
                <a:ea typeface="MiSans" pitchFamily="34" charset="-122"/>
                <a:cs typeface="MiSans" pitchFamily="34" charset="-120"/>
              </a:rPr>
              <a:t>体验的心理机制包括社会学习理论、体验式学习循环理论和职业认同机制理论。社会学习理论强调观察学习与替代强化；体验式学习循环聚焦实践反思；职业认同机制解析职业角色内化。</a:t>
            </a:r>
            <a:endParaRPr lang="en-US" sz="1600" dirty="0"/>
          </a:p>
        </p:txBody>
      </p:sp>
      <p:sp>
        <p:nvSpPr>
          <p:cNvPr id="5" name="Text 1"/>
          <p:cNvSpPr/>
          <p:nvPr/>
        </p:nvSpPr>
        <p:spPr>
          <a:xfrm>
            <a:off x="1044961" y="1958629"/>
            <a:ext cx="4285712" cy="425450"/>
          </a:xfrm>
          <a:prstGeom prst="rect">
            <a:avLst/>
          </a:prstGeom>
          <a:noFill/>
        </p:spPr>
        <p:txBody>
          <a:bodyPr wrap="square" lIns="91440" tIns="45720" rIns="91440" bIns="45720" rtlCol="0" anchor="t">
            <a:spAutoFit/>
          </a:bodyPr>
          <a:lstStyle/>
          <a:p>
            <a:pPr marL="0" indent="0" algn="just">
              <a:lnSpc>
                <a:spcPct val="100000"/>
              </a:lnSpc>
              <a:buNone/>
            </a:pPr>
            <a:r>
              <a:rPr lang="en-US" sz="2800" dirty="0">
                <a:solidFill>
                  <a:srgbClr val="158011"/>
                </a:solidFill>
                <a:latin typeface="MiSans" pitchFamily="34" charset="-122"/>
                <a:ea typeface="MiSans" pitchFamily="34" charset="-122"/>
                <a:cs typeface="MiSans" pitchFamily="34" charset="-120"/>
              </a:rPr>
              <a:t>心理机制</a:t>
            </a:r>
            <a:endParaRPr lang="en-US" sz="1600" dirty="0"/>
          </a:p>
        </p:txBody>
      </p:sp>
      <p:sp>
        <p:nvSpPr>
          <p:cNvPr id="6" name="Text 2"/>
          <p:cNvSpPr/>
          <p:nvPr/>
        </p:nvSpPr>
        <p:spPr>
          <a:xfrm>
            <a:off x="6799472" y="2894306"/>
            <a:ext cx="4215624" cy="1778000"/>
          </a:xfrm>
          <a:prstGeom prst="rect">
            <a:avLst/>
          </a:prstGeom>
          <a:noFill/>
        </p:spPr>
        <p:txBody>
          <a:bodyPr wrap="square" lIns="91440" tIns="45720" rIns="91440" bIns="45720" rtlCol="0" anchor="t">
            <a:spAutoFit/>
          </a:bodyPr>
          <a:lstStyle/>
          <a:p>
            <a:pPr marL="0" indent="0" algn="just">
              <a:lnSpc>
                <a:spcPct val="120000"/>
              </a:lnSpc>
              <a:buNone/>
            </a:pPr>
            <a:r>
              <a:rPr lang="en-US" sz="2000" dirty="0">
                <a:solidFill>
                  <a:srgbClr val="FFFFFF"/>
                </a:solidFill>
                <a:latin typeface="MiSans" pitchFamily="34" charset="-122"/>
                <a:ea typeface="MiSans" pitchFamily="34" charset="-122"/>
                <a:cs typeface="MiSans" pitchFamily="34" charset="-120"/>
              </a:rPr>
              <a:t>三者形成‘认知输入-经验转化-价值输出’闭环，为学生提供可复制的成长模型。学生通过实践体验，不断调整职业认知，最终实现职业身份的建构。</a:t>
            </a:r>
            <a:endParaRPr lang="en-US" sz="1600" dirty="0"/>
          </a:p>
        </p:txBody>
      </p:sp>
      <p:sp>
        <p:nvSpPr>
          <p:cNvPr id="7" name="Text 3"/>
          <p:cNvSpPr/>
          <p:nvPr/>
        </p:nvSpPr>
        <p:spPr>
          <a:xfrm>
            <a:off x="6729384" y="1958629"/>
            <a:ext cx="4285712" cy="425450"/>
          </a:xfrm>
          <a:prstGeom prst="rect">
            <a:avLst/>
          </a:prstGeom>
          <a:noFill/>
        </p:spPr>
        <p:txBody>
          <a:bodyPr wrap="square" lIns="91440" tIns="45720" rIns="91440" bIns="45720" rtlCol="0" anchor="t">
            <a:spAutoFit/>
          </a:bodyPr>
          <a:lstStyle/>
          <a:p>
            <a:pPr marL="0" indent="0" algn="r">
              <a:lnSpc>
                <a:spcPct val="100000"/>
              </a:lnSpc>
              <a:buNone/>
            </a:pPr>
            <a:r>
              <a:rPr lang="en-US" sz="2800" dirty="0">
                <a:solidFill>
                  <a:srgbClr val="FFFFFF"/>
                </a:solidFill>
                <a:latin typeface="MiSans" pitchFamily="34" charset="-122"/>
                <a:ea typeface="MiSans" pitchFamily="34" charset="-122"/>
                <a:cs typeface="MiSans" pitchFamily="34" charset="-120"/>
              </a:rPr>
              <a:t>闭环模型</a:t>
            </a:r>
            <a:endParaRPr lang="en-US" sz="1600" dirty="0"/>
          </a:p>
        </p:txBody>
      </p:sp>
      <p:sp>
        <p:nvSpPr>
          <p:cNvPr id="8" name="Text 4"/>
          <p:cNvSpPr/>
          <p:nvPr/>
        </p:nvSpPr>
        <p:spPr>
          <a:xfrm>
            <a:off x="582930" y="211455"/>
            <a:ext cx="10151745" cy="482600"/>
          </a:xfrm>
          <a:prstGeom prst="rect">
            <a:avLst/>
          </a:prstGeom>
          <a:noFill/>
        </p:spPr>
        <p:txBody>
          <a:bodyPr wrap="square" lIns="91440" tIns="45720" rIns="91440" bIns="45720" rtlCol="0" anchor="t">
            <a:spAutoFit/>
          </a:bodyPr>
          <a:lstStyle/>
          <a:p>
            <a:pPr marL="0" indent="0" algn="l">
              <a:lnSpc>
                <a:spcPct val="100000"/>
              </a:lnSpc>
              <a:buNone/>
            </a:pPr>
            <a:r>
              <a:rPr lang="en-US" sz="3200" b="1" dirty="0">
                <a:solidFill>
                  <a:srgbClr val="000000"/>
                </a:solidFill>
                <a:latin typeface="MiSans" pitchFamily="34" charset="-122"/>
                <a:ea typeface="MiSans" pitchFamily="34" charset="-122"/>
                <a:cs typeface="MiSans" pitchFamily="34" charset="-120"/>
              </a:rPr>
              <a:t>反思循环与身份建构</a:t>
            </a:r>
            <a:endParaRPr lang="en-US" sz="1600" dirty="0"/>
          </a:p>
        </p:txBody>
      </p:sp>
      <p:pic>
        <p:nvPicPr>
          <p:cNvPr id="9" name="Image 2" descr="https://test-kimi-img.moonshot.cn/pub/slides/slides_tmpl/image/25-08-06-16:17:02-d29guvkup1d2ae82khtg.png"/>
          <p:cNvPicPr>
            <a:picLocks noChangeAspect="1"/>
          </p:cNvPicPr>
          <p:nvPr/>
        </p:nvPicPr>
        <p:blipFill>
          <a:blip r:embed="rId3"/>
          <a:stretch>
            <a:fillRect/>
          </a:stretch>
        </p:blipFill>
        <p:spPr>
          <a:xfrm>
            <a:off x="11146790" y="6005195"/>
            <a:ext cx="1129030" cy="852805"/>
          </a:xfrm>
          <a:prstGeom prst="rect">
            <a:avLst/>
          </a:prstGeom>
        </p:spPr>
      </p:pic>
      <p:pic>
        <p:nvPicPr>
          <p:cNvPr id="10" name="Image 3" descr="https://test-kimi-img.moonshot.cn/pub/slides/slides_tmpl/image/25-08-06-16:17:02-d29guvkup1d2ae82khq0.png"/>
          <p:cNvPicPr>
            <a:picLocks noChangeAspect="1"/>
          </p:cNvPicPr>
          <p:nvPr/>
        </p:nvPicPr>
        <p:blipFill>
          <a:blip r:embed="rId4"/>
          <a:stretch>
            <a:fillRect/>
          </a:stretch>
        </p:blipFill>
        <p:spPr>
          <a:xfrm rot="16200000">
            <a:off x="-240030" y="4361815"/>
            <a:ext cx="963930" cy="483235"/>
          </a:xfrm>
          <a:prstGeom prst="rect">
            <a:avLst/>
          </a:prstGeom>
        </p:spPr>
      </p:pic>
      <p:pic>
        <p:nvPicPr>
          <p:cNvPr id="11" name="Image 4" descr="https://test-kimi-img.moonshot.cn/pub/slides/slides_tmpl/image/25-08-06-16:17:02-d29guvkup1d2ae82khrg.png"/>
          <p:cNvPicPr>
            <a:picLocks noChangeAspect="1"/>
          </p:cNvPicPr>
          <p:nvPr/>
        </p:nvPicPr>
        <p:blipFill>
          <a:blip r:embed="rId5">
            <a:alphaModFix amt="80000"/>
          </a:blip>
          <a:stretch>
            <a:fillRect/>
          </a:stretch>
        </p:blipFill>
        <p:spPr>
          <a:xfrm>
            <a:off x="0" y="4023995"/>
            <a:ext cx="384175" cy="384175"/>
          </a:xfrm>
          <a:prstGeom prst="rect">
            <a:avLst/>
          </a:prstGeom>
        </p:spPr>
      </p:pic>
      <p:pic>
        <p:nvPicPr>
          <p:cNvPr id="12" name="Image 5" descr="https://test-kimi-img.moonshot.cn/pub/slides/slides_tmpl/image/25-08-06-16:17:03-d29guvsup1d2ae82ki0g.png"/>
          <p:cNvPicPr>
            <a:picLocks noChangeAspect="1"/>
          </p:cNvPicPr>
          <p:nvPr/>
        </p:nvPicPr>
        <p:blipFill>
          <a:blip r:embed="rId6"/>
          <a:stretch>
            <a:fillRect/>
          </a:stretch>
        </p:blipFill>
        <p:spPr>
          <a:xfrm>
            <a:off x="680720" y="883285"/>
            <a:ext cx="5943600" cy="88900"/>
          </a:xfrm>
          <a:prstGeom prst="rect">
            <a:avLst/>
          </a:prstGeom>
        </p:spPr>
      </p:pic>
      <p:pic>
        <p:nvPicPr>
          <p:cNvPr id="13" name="Image 6" descr="https://test-kimi-img.moonshot.cn/pub/slides/slides_tmpl/image/25-08-06-16:17:02-d29guvkup1d2ae82khu0.png"/>
          <p:cNvPicPr>
            <a:picLocks noChangeAspect="1"/>
          </p:cNvPicPr>
          <p:nvPr/>
        </p:nvPicPr>
        <p:blipFill>
          <a:blip r:embed="rId7"/>
          <a:stretch>
            <a:fillRect/>
          </a:stretch>
        </p:blipFill>
        <p:spPr>
          <a:xfrm rot="19020000">
            <a:off x="9664700" y="303530"/>
            <a:ext cx="656590" cy="656590"/>
          </a:xfrm>
          <a:prstGeom prst="rect">
            <a:avLst/>
          </a:prstGeom>
        </p:spPr>
      </p:pic>
      <p:pic>
        <p:nvPicPr>
          <p:cNvPr id="14" name="Image 7" descr="https://test-kimi-img.moonshot.cn/pub/slides/slides_tmpl/image/25-08-06-16:17:02-d29guvkup1d2ae82khr0.png"/>
          <p:cNvPicPr>
            <a:picLocks noChangeAspect="1"/>
          </p:cNvPicPr>
          <p:nvPr/>
        </p:nvPicPr>
        <p:blipFill>
          <a:blip r:embed="rId8"/>
          <a:stretch>
            <a:fillRect/>
          </a:stretch>
        </p:blipFill>
        <p:spPr>
          <a:xfrm rot="19980000">
            <a:off x="8440420" y="-580390"/>
            <a:ext cx="1540510" cy="154051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12-d29gv24up1d2ae82kiug.png"/>
          <p:cNvPicPr>
            <a:picLocks noChangeAspect="1"/>
          </p:cNvPicPr>
          <p:nvPr/>
        </p:nvPicPr>
        <p:blipFill>
          <a:blip r:embed="rId1"/>
          <a:stretch>
            <a:fillRect/>
          </a:stretch>
        </p:blipFill>
        <p:spPr>
          <a:xfrm>
            <a:off x="8203565" y="728345"/>
            <a:ext cx="3434080" cy="4870450"/>
          </a:xfrm>
          <a:prstGeom prst="rect">
            <a:avLst/>
          </a:prstGeom>
        </p:spPr>
      </p:pic>
      <p:pic>
        <p:nvPicPr>
          <p:cNvPr id="3" name="Image 1" descr="https://test-kimi-img.moonshot.cn/pub/slides/slides_tmpl/image/25-08-06-16:17:12-d29gv24up1d2ae82kiug.png"/>
          <p:cNvPicPr>
            <a:picLocks noChangeAspect="1"/>
          </p:cNvPicPr>
          <p:nvPr/>
        </p:nvPicPr>
        <p:blipFill>
          <a:blip r:embed="rId1"/>
          <a:stretch>
            <a:fillRect/>
          </a:stretch>
        </p:blipFill>
        <p:spPr>
          <a:xfrm>
            <a:off x="4464685" y="1011555"/>
            <a:ext cx="3434080" cy="4870450"/>
          </a:xfrm>
          <a:prstGeom prst="rect">
            <a:avLst/>
          </a:prstGeom>
        </p:spPr>
      </p:pic>
      <p:pic>
        <p:nvPicPr>
          <p:cNvPr id="4" name="Image 2" descr="https://test-kimi-img.moonshot.cn/pub/slides/slides_tmpl/image/25-08-06-16:17:12-d29gv24up1d2ae82kiug.png"/>
          <p:cNvPicPr>
            <a:picLocks noChangeAspect="1"/>
          </p:cNvPicPr>
          <p:nvPr/>
        </p:nvPicPr>
        <p:blipFill>
          <a:blip r:embed="rId1"/>
          <a:stretch>
            <a:fillRect/>
          </a:stretch>
        </p:blipFill>
        <p:spPr>
          <a:xfrm>
            <a:off x="681355" y="1285875"/>
            <a:ext cx="3434080" cy="4870450"/>
          </a:xfrm>
          <a:prstGeom prst="rect">
            <a:avLst/>
          </a:prstGeom>
        </p:spPr>
      </p:pic>
      <p:sp>
        <p:nvSpPr>
          <p:cNvPr id="5" name="Text 0"/>
          <p:cNvSpPr/>
          <p:nvPr/>
        </p:nvSpPr>
        <p:spPr>
          <a:xfrm>
            <a:off x="931945" y="3446780"/>
            <a:ext cx="2856064" cy="1270000"/>
          </a:xfrm>
          <a:prstGeom prst="rect">
            <a:avLst/>
          </a:prstGeom>
          <a:noFill/>
        </p:spPr>
        <p:txBody>
          <a:bodyPr wrap="square" lIns="91440" tIns="45720" rIns="91440" bIns="45720" rtlCol="0" anchor="t">
            <a:spAutoFit/>
          </a:bodyPr>
          <a:lstStyle/>
          <a:p>
            <a:pPr marL="0" indent="0" algn="just">
              <a:lnSpc>
                <a:spcPct val="150000"/>
              </a:lnSpc>
              <a:buNone/>
            </a:pPr>
            <a:r>
              <a:rPr lang="en-US" sz="1400" dirty="0">
                <a:solidFill>
                  <a:srgbClr val="000000"/>
                </a:solidFill>
                <a:highlight>
                  <a:srgbClr val="FFFFFF">
                    <a:alpha val="100000"/>
                  </a:srgbClr>
                </a:highlight>
                <a:latin typeface="MiSans" pitchFamily="34" charset="-122"/>
                <a:ea typeface="MiSans" pitchFamily="34" charset="-122"/>
                <a:cs typeface="MiSans" pitchFamily="34" charset="-120"/>
              </a:rPr>
              <a:t>通过真实职场环境的浸入式体验，学生得以验证课堂所学知识的适用性，并在解决实际问题中形成更为完整的专业认知体系</a:t>
            </a:r>
            <a:endParaRPr lang="en-US" sz="1600" dirty="0"/>
          </a:p>
        </p:txBody>
      </p:sp>
      <p:sp>
        <p:nvSpPr>
          <p:cNvPr id="6" name="Text 1"/>
          <p:cNvSpPr/>
          <p:nvPr/>
        </p:nvSpPr>
        <p:spPr>
          <a:xfrm>
            <a:off x="931945" y="2320503"/>
            <a:ext cx="2857430" cy="679450"/>
          </a:xfrm>
          <a:prstGeom prst="rect">
            <a:avLst/>
          </a:prstGeom>
          <a:noFill/>
        </p:spPr>
        <p:txBody>
          <a:bodyPr wrap="square" lIns="91440" tIns="45720" rIns="91440" bIns="45720" rtlCol="0" anchor="t">
            <a:spAutoFit/>
          </a:bodyPr>
          <a:lstStyle/>
          <a:p>
            <a:pPr marL="0" indent="0" algn="just">
              <a:lnSpc>
                <a:spcPct val="100000"/>
              </a:lnSpc>
              <a:buNone/>
            </a:pPr>
            <a:r>
              <a:rPr lang="en-US" sz="2000" dirty="0">
                <a:solidFill>
                  <a:srgbClr val="70AD47"/>
                </a:solidFill>
                <a:highlight>
                  <a:srgbClr val="FFFFFF">
                    <a:alpha val="100000"/>
                  </a:srgbClr>
                </a:highlight>
                <a:latin typeface="宋体" charset="0"/>
                <a:ea typeface="宋体" pitchFamily="2" charset="-122"/>
                <a:cs typeface="宋体" pitchFamily="34" charset="-120"/>
              </a:rPr>
              <a:t>促进专业认知的深化与重构</a:t>
            </a:r>
            <a:endParaRPr lang="en-US" sz="1600" dirty="0"/>
          </a:p>
        </p:txBody>
      </p:sp>
      <p:sp>
        <p:nvSpPr>
          <p:cNvPr id="7" name="Text 2"/>
          <p:cNvSpPr/>
          <p:nvPr/>
        </p:nvSpPr>
        <p:spPr>
          <a:xfrm>
            <a:off x="4658760" y="2893378"/>
            <a:ext cx="2856064" cy="635000"/>
          </a:xfrm>
          <a:prstGeom prst="rect">
            <a:avLst/>
          </a:prstGeom>
          <a:noFill/>
        </p:spPr>
        <p:txBody>
          <a:bodyPr wrap="square" lIns="91440" tIns="45720" rIns="91440" bIns="45720" rtlCol="0" anchor="t">
            <a:spAutoFit/>
          </a:bodyPr>
          <a:lstStyle/>
          <a:p>
            <a:pPr marL="0" indent="0" algn="just">
              <a:lnSpc>
                <a:spcPct val="150000"/>
              </a:lnSpc>
              <a:buNone/>
            </a:pPr>
            <a:r>
              <a:rPr lang="en-US" sz="1400" dirty="0">
                <a:solidFill>
                  <a:srgbClr val="000000"/>
                </a:solidFill>
                <a:highlight>
                  <a:srgbClr val="FFFFFF">
                    <a:alpha val="100000"/>
                  </a:srgbClr>
                </a:highlight>
                <a:latin typeface="MiSans" pitchFamily="34" charset="-122"/>
                <a:ea typeface="MiSans" pitchFamily="34" charset="-122"/>
                <a:cs typeface="MiSans" pitchFamily="34" charset="-120"/>
              </a:rPr>
              <a:t>职业体验创造了将分散的知识技能转化为综合职业能力的实践场域</a:t>
            </a:r>
            <a:endParaRPr lang="en-US" sz="1600" dirty="0"/>
          </a:p>
        </p:txBody>
      </p:sp>
      <p:sp>
        <p:nvSpPr>
          <p:cNvPr id="8" name="Text 3"/>
          <p:cNvSpPr/>
          <p:nvPr/>
        </p:nvSpPr>
        <p:spPr>
          <a:xfrm>
            <a:off x="4658077" y="2060878"/>
            <a:ext cx="2857430" cy="654050"/>
          </a:xfrm>
          <a:prstGeom prst="rect">
            <a:avLst/>
          </a:prstGeom>
          <a:noFill/>
        </p:spPr>
        <p:txBody>
          <a:bodyPr wrap="square" lIns="91440" tIns="45720" rIns="91440" bIns="45720" rtlCol="0" anchor="t">
            <a:spAutoFit/>
          </a:bodyPr>
          <a:lstStyle/>
          <a:p>
            <a:pPr marL="0" indent="0" algn="just">
              <a:lnSpc>
                <a:spcPct val="100000"/>
              </a:lnSpc>
              <a:buNone/>
            </a:pPr>
            <a:r>
              <a:rPr lang="en-US" sz="2000" dirty="0">
                <a:solidFill>
                  <a:srgbClr val="70AD47"/>
                </a:solidFill>
                <a:highlight>
                  <a:srgbClr val="FFFFFF">
                    <a:alpha val="100000"/>
                  </a:srgbClr>
                </a:highlight>
                <a:latin typeface="MiSans" pitchFamily="34" charset="-122"/>
                <a:ea typeface="MiSans" pitchFamily="34" charset="-122"/>
                <a:cs typeface="MiSans" pitchFamily="34" charset="-120"/>
              </a:rPr>
              <a:t>加速职业能力的整合与发展</a:t>
            </a:r>
            <a:endParaRPr lang="en-US" sz="1600" dirty="0"/>
          </a:p>
        </p:txBody>
      </p:sp>
      <p:sp>
        <p:nvSpPr>
          <p:cNvPr id="9" name="Text 4"/>
          <p:cNvSpPr/>
          <p:nvPr/>
        </p:nvSpPr>
        <p:spPr>
          <a:xfrm>
            <a:off x="8384893" y="2633753"/>
            <a:ext cx="2856064" cy="952500"/>
          </a:xfrm>
          <a:prstGeom prst="rect">
            <a:avLst/>
          </a:prstGeom>
          <a:noFill/>
        </p:spPr>
        <p:txBody>
          <a:bodyPr wrap="square" lIns="91440" tIns="45720" rIns="91440" bIns="45720" rtlCol="0" anchor="t">
            <a:spAutoFit/>
          </a:bodyPr>
          <a:lstStyle/>
          <a:p>
            <a:pPr marL="0" indent="0" algn="just">
              <a:lnSpc>
                <a:spcPct val="150000"/>
              </a:lnSpc>
              <a:buNone/>
            </a:pPr>
            <a:r>
              <a:rPr lang="en-US" sz="1400" dirty="0">
                <a:solidFill>
                  <a:srgbClr val="000000"/>
                </a:solidFill>
                <a:highlight>
                  <a:srgbClr val="FFFFFF">
                    <a:alpha val="100000"/>
                  </a:srgbClr>
                </a:highlight>
                <a:latin typeface="MiSans" pitchFamily="34" charset="-122"/>
                <a:ea typeface="MiSans" pitchFamily="34" charset="-122"/>
                <a:cs typeface="MiSans" pitchFamily="34" charset="-120"/>
              </a:rPr>
              <a:t>在真实的职业情境中，学生通过角色扮演和任务完成，逐步建立起对职业价值和自身定位的认同感</a:t>
            </a:r>
            <a:endParaRPr lang="en-US" sz="1600" dirty="0"/>
          </a:p>
        </p:txBody>
      </p:sp>
      <p:sp>
        <p:nvSpPr>
          <p:cNvPr id="10" name="Text 5"/>
          <p:cNvSpPr/>
          <p:nvPr/>
        </p:nvSpPr>
        <p:spPr>
          <a:xfrm>
            <a:off x="8384210" y="1801253"/>
            <a:ext cx="2857430" cy="679450"/>
          </a:xfrm>
          <a:prstGeom prst="rect">
            <a:avLst/>
          </a:prstGeom>
          <a:noFill/>
        </p:spPr>
        <p:txBody>
          <a:bodyPr wrap="square" lIns="91440" tIns="45720" rIns="91440" bIns="45720" rtlCol="0" anchor="t">
            <a:spAutoFit/>
          </a:bodyPr>
          <a:lstStyle/>
          <a:p>
            <a:pPr marL="0" indent="0" algn="just">
              <a:lnSpc>
                <a:spcPct val="100000"/>
              </a:lnSpc>
              <a:buNone/>
            </a:pPr>
            <a:r>
              <a:rPr lang="en-US" sz="2000" dirty="0">
                <a:solidFill>
                  <a:srgbClr val="70AD47"/>
                </a:solidFill>
                <a:highlight>
                  <a:srgbClr val="FFFFFF">
                    <a:alpha val="100000"/>
                  </a:srgbClr>
                </a:highlight>
                <a:latin typeface="宋体" charset="0"/>
                <a:ea typeface="宋体" pitchFamily="2" charset="-122"/>
                <a:cs typeface="宋体" pitchFamily="34" charset="-120"/>
              </a:rPr>
              <a:t>推动职业认同的建立与强化</a:t>
            </a:r>
            <a:endParaRPr lang="en-US" sz="1600" dirty="0"/>
          </a:p>
        </p:txBody>
      </p:sp>
      <p:sp>
        <p:nvSpPr>
          <p:cNvPr id="11" name="Text 6"/>
          <p:cNvSpPr/>
          <p:nvPr/>
        </p:nvSpPr>
        <p:spPr>
          <a:xfrm>
            <a:off x="582930" y="211455"/>
            <a:ext cx="10151745" cy="482600"/>
          </a:xfrm>
          <a:prstGeom prst="rect">
            <a:avLst/>
          </a:prstGeom>
          <a:noFill/>
        </p:spPr>
        <p:txBody>
          <a:bodyPr wrap="square" lIns="91440" tIns="45720" rIns="91440" bIns="45720" rtlCol="0" anchor="t">
            <a:spAutoFit/>
          </a:bodyPr>
          <a:lstStyle/>
          <a:p>
            <a:pPr marL="0" indent="0">
              <a:lnSpc>
                <a:spcPct val="100000"/>
              </a:lnSpc>
              <a:buNone/>
            </a:pPr>
            <a:r>
              <a:rPr lang="en-US" sz="3200" dirty="0">
                <a:solidFill>
                  <a:srgbClr val="000000"/>
                </a:solidFill>
                <a:highlight>
                  <a:srgbClr val="FFFFFF">
                    <a:alpha val="100000"/>
                  </a:srgbClr>
                </a:highlight>
                <a:latin typeface="MiSans" pitchFamily="34" charset="-122"/>
                <a:ea typeface="MiSans" pitchFamily="34" charset="-122"/>
                <a:cs typeface="MiSans" pitchFamily="34" charset="-120"/>
              </a:rPr>
              <a:t>职业生涯体验的价值</a:t>
            </a:r>
            <a:endParaRPr lang="en-US" sz="1600" dirty="0"/>
          </a:p>
        </p:txBody>
      </p:sp>
      <p:pic>
        <p:nvPicPr>
          <p:cNvPr id="12" name="Image 3" descr="https://test-kimi-img.moonshot.cn/pub/slides/slides_tmpl/image/25-08-06-16:17:03-d29guvsup1d2ae82ki2g.png"/>
          <p:cNvPicPr>
            <a:picLocks noChangeAspect="1"/>
          </p:cNvPicPr>
          <p:nvPr/>
        </p:nvPicPr>
        <p:blipFill>
          <a:blip r:embed="rId2">
            <a:alphaModFix amt="80000"/>
          </a:blip>
          <a:stretch>
            <a:fillRect/>
          </a:stretch>
        </p:blipFill>
        <p:spPr>
          <a:xfrm>
            <a:off x="0" y="6391910"/>
            <a:ext cx="12192000" cy="1831340"/>
          </a:xfrm>
          <a:prstGeom prst="rect">
            <a:avLst/>
          </a:prstGeom>
        </p:spPr>
      </p:pic>
      <p:pic>
        <p:nvPicPr>
          <p:cNvPr id="13" name="Image 4" descr="https://test-kimi-img.moonshot.cn/pub/slides/slides_tmpl/image/25-08-06-16:17:12-d29gv24up1d2ae82king.png"/>
          <p:cNvPicPr>
            <a:picLocks noChangeAspect="1"/>
          </p:cNvPicPr>
          <p:nvPr/>
        </p:nvPicPr>
        <p:blipFill>
          <a:blip r:embed="rId3"/>
          <a:stretch>
            <a:fillRect/>
          </a:stretch>
        </p:blipFill>
        <p:spPr>
          <a:xfrm>
            <a:off x="941705" y="1561465"/>
            <a:ext cx="633730" cy="633730"/>
          </a:xfrm>
          <a:prstGeom prst="rect">
            <a:avLst/>
          </a:prstGeom>
        </p:spPr>
      </p:pic>
      <p:sp>
        <p:nvSpPr>
          <p:cNvPr id="14" name="Text 7"/>
          <p:cNvSpPr/>
          <p:nvPr/>
        </p:nvSpPr>
        <p:spPr>
          <a:xfrm>
            <a:off x="982345" y="1622425"/>
            <a:ext cx="593090" cy="484505"/>
          </a:xfrm>
          <a:prstGeom prst="rect">
            <a:avLst/>
          </a:prstGeom>
          <a:noFill/>
        </p:spPr>
        <p:txBody>
          <a:bodyPr wrap="square" lIns="91440" tIns="45720" rIns="91440" bIns="45720" rtlCol="0" anchor="t"/>
          <a:lstStyle/>
          <a:p>
            <a:pPr marL="0" indent="0">
              <a:lnSpc>
                <a:spcPct val="100000"/>
              </a:lnSpc>
              <a:buNone/>
            </a:pPr>
            <a:r>
              <a:rPr lang="en-US" sz="2800" b="1" dirty="0">
                <a:solidFill>
                  <a:srgbClr val="FFFFFF"/>
                </a:solidFill>
                <a:latin typeface="MiSans" pitchFamily="34" charset="-122"/>
                <a:ea typeface="MiSans" pitchFamily="34" charset="-122"/>
                <a:cs typeface="MiSans" pitchFamily="34" charset="-120"/>
              </a:rPr>
              <a:t>011</a:t>
            </a:r>
            <a:endParaRPr lang="en-US" sz="1600" dirty="0"/>
          </a:p>
        </p:txBody>
      </p:sp>
      <p:pic>
        <p:nvPicPr>
          <p:cNvPr id="15" name="Image 5" descr="https://test-kimi-img.moonshot.cn/pub/slides/slides_tmpl/image/25-08-06-16:17:12-d29gv24up1d2ae82king.png"/>
          <p:cNvPicPr>
            <a:picLocks noChangeAspect="1"/>
          </p:cNvPicPr>
          <p:nvPr/>
        </p:nvPicPr>
        <p:blipFill>
          <a:blip r:embed="rId3"/>
          <a:stretch>
            <a:fillRect/>
          </a:stretch>
        </p:blipFill>
        <p:spPr>
          <a:xfrm>
            <a:off x="4705985" y="1300480"/>
            <a:ext cx="633730" cy="633730"/>
          </a:xfrm>
          <a:prstGeom prst="rect">
            <a:avLst/>
          </a:prstGeom>
        </p:spPr>
      </p:pic>
      <p:sp>
        <p:nvSpPr>
          <p:cNvPr id="16" name="Text 8"/>
          <p:cNvSpPr/>
          <p:nvPr/>
        </p:nvSpPr>
        <p:spPr>
          <a:xfrm>
            <a:off x="4719955" y="1361440"/>
            <a:ext cx="743585" cy="484505"/>
          </a:xfrm>
          <a:prstGeom prst="rect">
            <a:avLst/>
          </a:prstGeom>
          <a:noFill/>
        </p:spPr>
        <p:txBody>
          <a:bodyPr wrap="square" lIns="91440" tIns="45720" rIns="91440" bIns="45720" rtlCol="0" anchor="t"/>
          <a:lstStyle/>
          <a:p>
            <a:pPr marL="0" indent="0" algn="l">
              <a:lnSpc>
                <a:spcPct val="100000"/>
              </a:lnSpc>
              <a:buNone/>
            </a:pPr>
            <a:r>
              <a:rPr lang="en-US" sz="2800" b="1" dirty="0">
                <a:solidFill>
                  <a:srgbClr val="FFFFFF"/>
                </a:solidFill>
                <a:latin typeface="MiSans" pitchFamily="34" charset="-122"/>
                <a:ea typeface="MiSans" pitchFamily="34" charset="-122"/>
                <a:cs typeface="MiSans" pitchFamily="34" charset="-120"/>
              </a:rPr>
              <a:t>02</a:t>
            </a:r>
            <a:endParaRPr lang="en-US" sz="1600" dirty="0"/>
          </a:p>
        </p:txBody>
      </p:sp>
      <p:pic>
        <p:nvPicPr>
          <p:cNvPr id="17" name="Image 6" descr="https://test-kimi-img.moonshot.cn/pub/slides/slides_tmpl/image/25-08-06-16:17:12-d29gv24up1d2ae82king.png"/>
          <p:cNvPicPr>
            <a:picLocks noChangeAspect="1"/>
          </p:cNvPicPr>
          <p:nvPr/>
        </p:nvPicPr>
        <p:blipFill>
          <a:blip r:embed="rId3"/>
          <a:stretch>
            <a:fillRect/>
          </a:stretch>
        </p:blipFill>
        <p:spPr>
          <a:xfrm>
            <a:off x="8470265" y="1010920"/>
            <a:ext cx="633730" cy="633730"/>
          </a:xfrm>
          <a:prstGeom prst="rect">
            <a:avLst/>
          </a:prstGeom>
        </p:spPr>
      </p:pic>
      <p:sp>
        <p:nvSpPr>
          <p:cNvPr id="18" name="Text 9"/>
          <p:cNvSpPr/>
          <p:nvPr/>
        </p:nvSpPr>
        <p:spPr>
          <a:xfrm>
            <a:off x="8466455" y="1071880"/>
            <a:ext cx="1372870" cy="484505"/>
          </a:xfrm>
          <a:prstGeom prst="rect">
            <a:avLst/>
          </a:prstGeom>
          <a:noFill/>
        </p:spPr>
        <p:txBody>
          <a:bodyPr wrap="square" lIns="91440" tIns="45720" rIns="91440" bIns="45720" rtlCol="0" anchor="t"/>
          <a:lstStyle/>
          <a:p>
            <a:pPr marL="0" indent="0" algn="l">
              <a:lnSpc>
                <a:spcPct val="100000"/>
              </a:lnSpc>
              <a:buNone/>
            </a:pPr>
            <a:r>
              <a:rPr lang="en-US" sz="2800" b="1" dirty="0">
                <a:solidFill>
                  <a:srgbClr val="FFFFFF"/>
                </a:solidFill>
                <a:latin typeface="MiSans" pitchFamily="34" charset="-122"/>
                <a:ea typeface="MiSans" pitchFamily="34" charset="-122"/>
                <a:cs typeface="MiSans" pitchFamily="34" charset="-120"/>
              </a:rPr>
              <a:t>03</a:t>
            </a:r>
            <a:endParaRPr lang="en-US" sz="1600" dirty="0"/>
          </a:p>
        </p:txBody>
      </p:sp>
      <p:pic>
        <p:nvPicPr>
          <p:cNvPr id="19" name="Image 7" descr="https://test-kimi-img.moonshot.cn/pub/slides/slides_tmpl/image/25-08-06-16:17:03-d29guvsup1d2ae82ki0g.png"/>
          <p:cNvPicPr>
            <a:picLocks noChangeAspect="1"/>
          </p:cNvPicPr>
          <p:nvPr/>
        </p:nvPicPr>
        <p:blipFill>
          <a:blip r:embed="rId4"/>
          <a:stretch>
            <a:fillRect/>
          </a:stretch>
        </p:blipFill>
        <p:spPr>
          <a:xfrm>
            <a:off x="681355" y="728345"/>
            <a:ext cx="5943600" cy="889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1g.jpg"/>
          <p:cNvPicPr>
            <a:picLocks noChangeAspect="1"/>
          </p:cNvPicPr>
          <p:nvPr/>
        </p:nvPicPr>
        <p:blipFill>
          <a:blip r:embed="rId1"/>
          <a:stretch>
            <a:fillRect/>
          </a:stretch>
        </p:blipFill>
        <p:spPr>
          <a:xfrm>
            <a:off x="0" y="232410"/>
            <a:ext cx="12191365" cy="541020"/>
          </a:xfrm>
          <a:prstGeom prst="rect">
            <a:avLst/>
          </a:prstGeom>
        </p:spPr>
      </p:pic>
      <p:pic>
        <p:nvPicPr>
          <p:cNvPr id="3" name="Image 1" descr="https://test-kimi-img.moonshot.cn/pub/slides/slides_tmpl/image/25-08-06-16:17:02-d29guvkup1d2ae82khq0.png"/>
          <p:cNvPicPr>
            <a:picLocks noChangeAspect="1"/>
          </p:cNvPicPr>
          <p:nvPr/>
        </p:nvPicPr>
        <p:blipFill>
          <a:blip r:embed="rId2"/>
          <a:stretch>
            <a:fillRect/>
          </a:stretch>
        </p:blipFill>
        <p:spPr>
          <a:xfrm rot="16200000" flipH="1">
            <a:off x="-235585" y="227965"/>
            <a:ext cx="944880" cy="473710"/>
          </a:xfrm>
          <a:prstGeom prst="rect">
            <a:avLst/>
          </a:prstGeom>
        </p:spPr>
      </p:pic>
      <p:pic>
        <p:nvPicPr>
          <p:cNvPr id="4" name="Image 2" descr="https://test-kimi-img.moonshot.cn/pub/slides/slides_tmpl/image/25-08-06-16:17:03-d29guvsup1d2ae82ki60.png"/>
          <p:cNvPicPr>
            <a:picLocks noChangeAspect="1"/>
          </p:cNvPicPr>
          <p:nvPr/>
        </p:nvPicPr>
        <p:blipFill>
          <a:blip r:embed="rId3"/>
          <a:stretch>
            <a:fillRect/>
          </a:stretch>
        </p:blipFill>
        <p:spPr>
          <a:xfrm>
            <a:off x="0" y="5226050"/>
            <a:ext cx="12192000" cy="1631950"/>
          </a:xfrm>
          <a:prstGeom prst="rect">
            <a:avLst/>
          </a:prstGeom>
        </p:spPr>
      </p:pic>
      <p:pic>
        <p:nvPicPr>
          <p:cNvPr id="5" name="Image 3" descr="https://test-kimi-img.moonshot.cn/pub/slides/slides_tmpl/image/25-08-06-16:17:11-d29gv1sup1d2ae82kigg.png"/>
          <p:cNvPicPr>
            <a:picLocks noChangeAspect="1"/>
          </p:cNvPicPr>
          <p:nvPr/>
        </p:nvPicPr>
        <p:blipFill>
          <a:blip r:embed="rId4"/>
          <a:stretch>
            <a:fillRect/>
          </a:stretch>
        </p:blipFill>
        <p:spPr>
          <a:xfrm rot="5400000">
            <a:off x="59055" y="2236470"/>
            <a:ext cx="4582160" cy="2964815"/>
          </a:xfrm>
          <a:prstGeom prst="rect">
            <a:avLst/>
          </a:prstGeom>
        </p:spPr>
      </p:pic>
      <p:pic>
        <p:nvPicPr>
          <p:cNvPr id="6" name="Image 4" descr="https://test-kimi-img.moonshot.cn/pub/slides/slides_tmpl/image/25-08-06-16:17:12-d29gv24up1d2ae82king.png"/>
          <p:cNvPicPr>
            <a:picLocks noChangeAspect="1"/>
          </p:cNvPicPr>
          <p:nvPr/>
        </p:nvPicPr>
        <p:blipFill>
          <a:blip r:embed="rId5"/>
          <a:stretch>
            <a:fillRect/>
          </a:stretch>
        </p:blipFill>
        <p:spPr>
          <a:xfrm>
            <a:off x="1801495" y="1764030"/>
            <a:ext cx="1104900" cy="1104900"/>
          </a:xfrm>
          <a:prstGeom prst="rect">
            <a:avLst/>
          </a:prstGeom>
        </p:spPr>
      </p:pic>
      <p:sp>
        <p:nvSpPr>
          <p:cNvPr id="7" name="Text 0"/>
          <p:cNvSpPr/>
          <p:nvPr/>
        </p:nvSpPr>
        <p:spPr>
          <a:xfrm>
            <a:off x="948055" y="3655060"/>
            <a:ext cx="2796540" cy="762000"/>
          </a:xfrm>
          <a:prstGeom prst="rect">
            <a:avLst/>
          </a:prstGeom>
          <a:noFill/>
        </p:spPr>
        <p:txBody>
          <a:bodyPr wrap="square" lIns="91440" tIns="45720" rIns="91440" bIns="45720" rtlCol="0" anchor="t">
            <a:spAutoFit/>
          </a:bodyPr>
          <a:lstStyle/>
          <a:p>
            <a:pPr marL="0" indent="0" algn="just">
              <a:lnSpc>
                <a:spcPct val="120000"/>
              </a:lnSpc>
              <a:buNone/>
            </a:pPr>
            <a:r>
              <a:rPr lang="en-US" sz="1000" dirty="0">
                <a:solidFill>
                  <a:srgbClr val="000000"/>
                </a:solidFill>
                <a:highlight>
                  <a:srgbClr val="FFFFFF">
                    <a:alpha val="100000"/>
                  </a:srgbClr>
                </a:highlight>
                <a:latin typeface="宋体" charset="0"/>
                <a:ea typeface="宋体" pitchFamily="2" charset="-122"/>
                <a:cs typeface="宋体" pitchFamily="34" charset="-120"/>
              </a:rPr>
              <a:t>社会学习理论强调观察学习与替代性强化在职业发展中的关键作用</a:t>
            </a:r>
            <a:endParaRPr lang="en-US" sz="1600" dirty="0"/>
          </a:p>
        </p:txBody>
      </p:sp>
      <p:sp>
        <p:nvSpPr>
          <p:cNvPr id="8" name="Text 1"/>
          <p:cNvSpPr/>
          <p:nvPr/>
        </p:nvSpPr>
        <p:spPr>
          <a:xfrm>
            <a:off x="947420" y="3009265"/>
            <a:ext cx="2797175" cy="669925"/>
          </a:xfrm>
          <a:prstGeom prst="rect">
            <a:avLst/>
          </a:prstGeom>
          <a:noFill/>
        </p:spPr>
        <p:txBody>
          <a:bodyPr wrap="square" lIns="91440" tIns="45720" rIns="91440" bIns="45720" rtlCol="0" anchor="ctr"/>
          <a:lstStyle/>
          <a:p>
            <a:pPr marL="0" indent="0" algn="ctr">
              <a:lnSpc>
                <a:spcPct val="100000"/>
              </a:lnSpc>
              <a:buNone/>
            </a:pPr>
            <a:r>
              <a:rPr lang="en-US" sz="1800" dirty="0">
                <a:solidFill>
                  <a:srgbClr val="158011"/>
                </a:solidFill>
                <a:latin typeface="MiSans" pitchFamily="34" charset="-122"/>
                <a:ea typeface="MiSans" pitchFamily="34" charset="-122"/>
                <a:cs typeface="MiSans" pitchFamily="34" charset="-120"/>
              </a:rPr>
              <a:t>01</a:t>
            </a:r>
            <a:endParaRPr lang="en-US" sz="1600" dirty="0"/>
          </a:p>
        </p:txBody>
      </p:sp>
      <p:pic>
        <p:nvPicPr>
          <p:cNvPr id="9" name="Image 5" descr="https://test-kimi-img.moonshot.cn/pub/slides/slides_tmpl/image/25-08-06-16:17:12-d29gv24up1d2ae82kit0.svg"/>
          <p:cNvPicPr>
            <a:picLocks noChangeAspect="1"/>
          </p:cNvPicPr>
          <p:nvPr/>
        </p:nvPicPr>
        <p:blipFill>
          <a:blip r:embed="rId6">
            <a:extLst>
              <a:ext uri="{96DAC541-7B7A-43D3-8B79-37D633B846F1}">
                <asvg:svgBlip xmlns:asvg="http://schemas.microsoft.com/office/drawing/2016/SVG/main" r:embed="rId7"/>
              </a:ext>
            </a:extLst>
          </a:blip>
          <a:srcRect l="50" t="644" r="-50" b="644"/>
          <a:stretch>
            <a:fillRect/>
          </a:stretch>
        </p:blipFill>
        <p:spPr>
          <a:xfrm>
            <a:off x="2058035" y="2012950"/>
            <a:ext cx="577215" cy="570230"/>
          </a:xfrm>
          <a:prstGeom prst="rect">
            <a:avLst/>
          </a:prstGeom>
        </p:spPr>
      </p:pic>
      <p:pic>
        <p:nvPicPr>
          <p:cNvPr id="10" name="Image 6" descr="https://test-kimi-img.moonshot.cn/pub/slides/slides_tmpl/image/25-08-06-16:17:11-d29gv1sup1d2ae82kigg.png"/>
          <p:cNvPicPr>
            <a:picLocks noChangeAspect="1"/>
          </p:cNvPicPr>
          <p:nvPr/>
        </p:nvPicPr>
        <p:blipFill>
          <a:blip r:embed="rId4"/>
          <a:stretch>
            <a:fillRect/>
          </a:stretch>
        </p:blipFill>
        <p:spPr>
          <a:xfrm rot="5400000">
            <a:off x="7275195" y="2236470"/>
            <a:ext cx="4582160" cy="2964815"/>
          </a:xfrm>
          <a:prstGeom prst="rect">
            <a:avLst/>
          </a:prstGeom>
        </p:spPr>
      </p:pic>
      <p:pic>
        <p:nvPicPr>
          <p:cNvPr id="11" name="Image 7" descr="https://test-kimi-img.moonshot.cn/pub/slides/slides_tmpl/image/25-08-06-16:17:11-d29gv1sup1d2ae82kigg.png"/>
          <p:cNvPicPr>
            <a:picLocks noChangeAspect="1"/>
          </p:cNvPicPr>
          <p:nvPr/>
        </p:nvPicPr>
        <p:blipFill>
          <a:blip r:embed="rId4"/>
          <a:stretch>
            <a:fillRect/>
          </a:stretch>
        </p:blipFill>
        <p:spPr>
          <a:xfrm rot="5400000">
            <a:off x="3643630" y="2236470"/>
            <a:ext cx="4582160" cy="2964815"/>
          </a:xfrm>
          <a:prstGeom prst="rect">
            <a:avLst/>
          </a:prstGeom>
        </p:spPr>
      </p:pic>
      <p:pic>
        <p:nvPicPr>
          <p:cNvPr id="12" name="Image 8" descr="https://test-kimi-img.moonshot.cn/pub/slides/slides_tmpl/image/25-08-06-16:17:12-d29gv24up1d2ae82king.png"/>
          <p:cNvPicPr>
            <a:picLocks noChangeAspect="1"/>
          </p:cNvPicPr>
          <p:nvPr/>
        </p:nvPicPr>
        <p:blipFill>
          <a:blip r:embed="rId5"/>
          <a:stretch>
            <a:fillRect/>
          </a:stretch>
        </p:blipFill>
        <p:spPr>
          <a:xfrm>
            <a:off x="5410835" y="1764030"/>
            <a:ext cx="1104900" cy="1104900"/>
          </a:xfrm>
          <a:prstGeom prst="rect">
            <a:avLst/>
          </a:prstGeom>
        </p:spPr>
      </p:pic>
      <p:sp>
        <p:nvSpPr>
          <p:cNvPr id="13" name="Text 2"/>
          <p:cNvSpPr/>
          <p:nvPr/>
        </p:nvSpPr>
        <p:spPr>
          <a:xfrm>
            <a:off x="4567555" y="3665220"/>
            <a:ext cx="2796540" cy="762000"/>
          </a:xfrm>
          <a:prstGeom prst="rect">
            <a:avLst/>
          </a:prstGeom>
          <a:noFill/>
        </p:spPr>
        <p:txBody>
          <a:bodyPr wrap="square" lIns="91440" tIns="45720" rIns="91440" bIns="45720" rtlCol="0" anchor="t">
            <a:spAutoFit/>
          </a:bodyPr>
          <a:lstStyle/>
          <a:p>
            <a:pPr marL="0" indent="0" algn="just">
              <a:lnSpc>
                <a:spcPct val="120000"/>
              </a:lnSpc>
              <a:buNone/>
            </a:pPr>
            <a:r>
              <a:rPr lang="en-US" sz="1000" dirty="0">
                <a:solidFill>
                  <a:srgbClr val="000000"/>
                </a:solidFill>
                <a:highlight>
                  <a:srgbClr val="FFFFFF">
                    <a:alpha val="100000"/>
                  </a:srgbClr>
                </a:highlight>
                <a:latin typeface="宋体" charset="0"/>
                <a:ea typeface="宋体" pitchFamily="2" charset="-122"/>
                <a:cs typeface="宋体" pitchFamily="34" charset="-120"/>
              </a:rPr>
              <a:t>体验式学习循环理论则从认知重构视角揭示了职业能力进阶的动态过程</a:t>
            </a:r>
            <a:endParaRPr lang="en-US" sz="1600" dirty="0"/>
          </a:p>
        </p:txBody>
      </p:sp>
      <p:sp>
        <p:nvSpPr>
          <p:cNvPr id="14" name="Text 3"/>
          <p:cNvSpPr/>
          <p:nvPr/>
        </p:nvSpPr>
        <p:spPr>
          <a:xfrm>
            <a:off x="4566920" y="3019425"/>
            <a:ext cx="2797175" cy="669925"/>
          </a:xfrm>
          <a:prstGeom prst="rect">
            <a:avLst/>
          </a:prstGeom>
          <a:noFill/>
        </p:spPr>
        <p:txBody>
          <a:bodyPr wrap="square" lIns="91440" tIns="45720" rIns="91440" bIns="45720" rtlCol="0" anchor="ctr"/>
          <a:lstStyle/>
          <a:p>
            <a:pPr marL="0" indent="0" algn="ctr">
              <a:lnSpc>
                <a:spcPct val="100000"/>
              </a:lnSpc>
              <a:buNone/>
            </a:pPr>
            <a:r>
              <a:rPr lang="en-US" sz="1800" dirty="0">
                <a:solidFill>
                  <a:srgbClr val="158011"/>
                </a:solidFill>
                <a:latin typeface="MiSans" pitchFamily="34" charset="-122"/>
                <a:ea typeface="MiSans" pitchFamily="34" charset="-122"/>
                <a:cs typeface="MiSans" pitchFamily="34" charset="-120"/>
              </a:rPr>
              <a:t>02</a:t>
            </a:r>
            <a:endParaRPr lang="en-US" sz="1600" dirty="0"/>
          </a:p>
        </p:txBody>
      </p:sp>
      <p:pic>
        <p:nvPicPr>
          <p:cNvPr id="15" name="Image 9" descr="https://test-kimi-img.moonshot.cn/pub/slides/slides_tmpl/image/25-08-06-16:17:12-d29gv24up1d2ae82kis0.png"/>
          <p:cNvPicPr>
            <a:picLocks noChangeAspect="1"/>
          </p:cNvPicPr>
          <p:nvPr/>
        </p:nvPicPr>
        <p:blipFill>
          <a:blip r:embed="rId8"/>
          <a:srcRect l="59" t="-59" r="59" b="59"/>
          <a:stretch>
            <a:fillRect/>
          </a:stretch>
        </p:blipFill>
        <p:spPr>
          <a:xfrm>
            <a:off x="5677535" y="2012950"/>
            <a:ext cx="577215" cy="570230"/>
          </a:xfrm>
          <a:prstGeom prst="rect">
            <a:avLst/>
          </a:prstGeom>
        </p:spPr>
      </p:pic>
      <p:pic>
        <p:nvPicPr>
          <p:cNvPr id="16" name="Image 10" descr="https://test-kimi-img.moonshot.cn/pub/slides/slides_tmpl/image/25-08-06-16:17:12-d29gv24up1d2ae82king.png"/>
          <p:cNvPicPr>
            <a:picLocks noChangeAspect="1"/>
          </p:cNvPicPr>
          <p:nvPr/>
        </p:nvPicPr>
        <p:blipFill>
          <a:blip r:embed="rId5"/>
          <a:stretch>
            <a:fillRect/>
          </a:stretch>
        </p:blipFill>
        <p:spPr>
          <a:xfrm>
            <a:off x="9020175" y="1764030"/>
            <a:ext cx="1104900" cy="1104900"/>
          </a:xfrm>
          <a:prstGeom prst="rect">
            <a:avLst/>
          </a:prstGeom>
        </p:spPr>
      </p:pic>
      <p:sp>
        <p:nvSpPr>
          <p:cNvPr id="17" name="Text 4"/>
          <p:cNvSpPr/>
          <p:nvPr/>
        </p:nvSpPr>
        <p:spPr>
          <a:xfrm>
            <a:off x="8187690" y="3665220"/>
            <a:ext cx="2796540" cy="762000"/>
          </a:xfrm>
          <a:prstGeom prst="rect">
            <a:avLst/>
          </a:prstGeom>
          <a:noFill/>
        </p:spPr>
        <p:txBody>
          <a:bodyPr wrap="square" lIns="91440" tIns="45720" rIns="91440" bIns="45720" rtlCol="0" anchor="t">
            <a:spAutoFit/>
          </a:bodyPr>
          <a:lstStyle/>
          <a:p>
            <a:pPr marL="0" indent="0" algn="just">
              <a:lnSpc>
                <a:spcPct val="120000"/>
              </a:lnSpc>
              <a:buNone/>
            </a:pPr>
            <a:r>
              <a:rPr lang="en-US" sz="1000" dirty="0">
                <a:solidFill>
                  <a:srgbClr val="000000"/>
                </a:solidFill>
                <a:highlight>
                  <a:srgbClr val="FFFFFF">
                    <a:alpha val="100000"/>
                  </a:srgbClr>
                </a:highlight>
                <a:latin typeface="宋体" charset="0"/>
                <a:ea typeface="宋体" pitchFamily="2" charset="-122"/>
                <a:cs typeface="宋体" pitchFamily="34" charset="-120"/>
              </a:rPr>
              <a:t>职业认同机制理论则从社会认同视角解析了职业价值观的形成机理</a:t>
            </a:r>
            <a:endParaRPr lang="en-US" sz="1600" dirty="0"/>
          </a:p>
        </p:txBody>
      </p:sp>
      <p:sp>
        <p:nvSpPr>
          <p:cNvPr id="18" name="Text 5"/>
          <p:cNvSpPr/>
          <p:nvPr/>
        </p:nvSpPr>
        <p:spPr>
          <a:xfrm>
            <a:off x="8187055" y="3019425"/>
            <a:ext cx="2797175" cy="669925"/>
          </a:xfrm>
          <a:prstGeom prst="rect">
            <a:avLst/>
          </a:prstGeom>
          <a:noFill/>
        </p:spPr>
        <p:txBody>
          <a:bodyPr wrap="square" lIns="91440" tIns="45720" rIns="91440" bIns="45720" rtlCol="0" anchor="ctr"/>
          <a:lstStyle/>
          <a:p>
            <a:pPr marL="0" indent="0" algn="ctr">
              <a:lnSpc>
                <a:spcPct val="100000"/>
              </a:lnSpc>
              <a:buNone/>
            </a:pPr>
            <a:r>
              <a:rPr lang="en-US" sz="1800" dirty="0">
                <a:solidFill>
                  <a:srgbClr val="158011"/>
                </a:solidFill>
                <a:latin typeface="MiSans" pitchFamily="34" charset="-122"/>
                <a:ea typeface="MiSans" pitchFamily="34" charset="-122"/>
                <a:cs typeface="MiSans" pitchFamily="34" charset="-120"/>
              </a:rPr>
              <a:t>03</a:t>
            </a:r>
            <a:endParaRPr lang="en-US" sz="1600" dirty="0"/>
          </a:p>
        </p:txBody>
      </p:sp>
      <p:pic>
        <p:nvPicPr>
          <p:cNvPr id="19" name="Image 11" descr="https://test-kimi-img.moonshot.cn/pub/slides/slides_tmpl/image/25-08-06-16:17:12-d29gv24up1d2ae82kisg.png"/>
          <p:cNvPicPr>
            <a:picLocks noChangeAspect="1"/>
          </p:cNvPicPr>
          <p:nvPr/>
        </p:nvPicPr>
        <p:blipFill>
          <a:blip r:embed="rId9"/>
          <a:srcRect l="59" t="-59" r="59" b="59"/>
          <a:stretch>
            <a:fillRect/>
          </a:stretch>
        </p:blipFill>
        <p:spPr>
          <a:xfrm>
            <a:off x="9297670" y="2012950"/>
            <a:ext cx="577215" cy="570230"/>
          </a:xfrm>
          <a:prstGeom prst="rect">
            <a:avLst/>
          </a:prstGeom>
        </p:spPr>
      </p:pic>
      <p:sp>
        <p:nvSpPr>
          <p:cNvPr id="20" name="Text 6"/>
          <p:cNvSpPr/>
          <p:nvPr/>
        </p:nvSpPr>
        <p:spPr>
          <a:xfrm>
            <a:off x="582930" y="211455"/>
            <a:ext cx="10151745" cy="482600"/>
          </a:xfrm>
          <a:prstGeom prst="rect">
            <a:avLst/>
          </a:prstGeom>
          <a:noFill/>
        </p:spPr>
        <p:txBody>
          <a:bodyPr wrap="square" lIns="91440" tIns="45720" rIns="91440" bIns="45720" rtlCol="0" anchor="t">
            <a:spAutoFit/>
          </a:bodyPr>
          <a:lstStyle/>
          <a:p>
            <a:pPr marL="0" indent="0">
              <a:lnSpc>
                <a:spcPct val="100000"/>
              </a:lnSpc>
              <a:buNone/>
            </a:pPr>
            <a:r>
              <a:rPr lang="en-US" sz="3200" b="1" dirty="0">
                <a:solidFill>
                  <a:srgbClr val="000000"/>
                </a:solidFill>
                <a:latin typeface="MiSans" pitchFamily="34" charset="-122"/>
                <a:ea typeface="MiSans" pitchFamily="34" charset="-122"/>
                <a:cs typeface="MiSans" pitchFamily="34" charset="-120"/>
              </a:rPr>
              <a:t>职业生涯体验的心理学基础</a:t>
            </a:r>
            <a:endParaRPr lang="en-US" sz="16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4-d29gv04up1d2ae82ki90.png"/>
          <p:cNvPicPr>
            <a:picLocks noChangeAspect="1"/>
          </p:cNvPicPr>
          <p:nvPr/>
        </p:nvPicPr>
        <p:blipFill>
          <a:blip r:embed="rId1"/>
          <a:stretch>
            <a:fillRect/>
          </a:stretch>
        </p:blipFill>
        <p:spPr>
          <a:xfrm>
            <a:off x="4557395" y="4359910"/>
            <a:ext cx="2890520" cy="2890520"/>
          </a:xfrm>
          <a:prstGeom prst="rect">
            <a:avLst/>
          </a:prstGeom>
        </p:spPr>
      </p:pic>
      <p:pic>
        <p:nvPicPr>
          <p:cNvPr id="3" name="Image 1" descr="https://test-kimi-img.moonshot.cn/pub/slides/slides_tmpl/image/25-08-06-16:17:03-d29guvsup1d2ae82ki8g.png"/>
          <p:cNvPicPr>
            <a:picLocks noChangeAspect="1"/>
          </p:cNvPicPr>
          <p:nvPr/>
        </p:nvPicPr>
        <p:blipFill>
          <a:blip r:embed="rId2"/>
          <a:stretch>
            <a:fillRect/>
          </a:stretch>
        </p:blipFill>
        <p:spPr>
          <a:xfrm>
            <a:off x="-53975" y="5616575"/>
            <a:ext cx="6200775" cy="1250950"/>
          </a:xfrm>
          <a:prstGeom prst="rect">
            <a:avLst/>
          </a:prstGeom>
        </p:spPr>
      </p:pic>
      <p:pic>
        <p:nvPicPr>
          <p:cNvPr id="4" name="Image 2" descr="https://test-kimi-img.moonshot.cn/pub/slides/slides_tmpl/image/25-08-06-16:17:03-d29guvsup1d2ae82ki8g.png"/>
          <p:cNvPicPr>
            <a:picLocks noChangeAspect="1"/>
          </p:cNvPicPr>
          <p:nvPr/>
        </p:nvPicPr>
        <p:blipFill>
          <a:blip r:embed="rId2"/>
          <a:stretch>
            <a:fillRect/>
          </a:stretch>
        </p:blipFill>
        <p:spPr>
          <a:xfrm>
            <a:off x="6114415" y="5619115"/>
            <a:ext cx="6200775" cy="1250950"/>
          </a:xfrm>
          <a:prstGeom prst="rect">
            <a:avLst/>
          </a:prstGeom>
        </p:spPr>
      </p:pic>
      <p:sp>
        <p:nvSpPr>
          <p:cNvPr id="5" name="Text 0"/>
          <p:cNvSpPr/>
          <p:nvPr/>
        </p:nvSpPr>
        <p:spPr>
          <a:xfrm>
            <a:off x="582930" y="211455"/>
            <a:ext cx="10151745" cy="482600"/>
          </a:xfrm>
          <a:prstGeom prst="rect">
            <a:avLst/>
          </a:prstGeom>
          <a:noFill/>
        </p:spPr>
        <p:txBody>
          <a:bodyPr wrap="square" lIns="91440" tIns="45720" rIns="91440" bIns="45720" rtlCol="0" anchor="t">
            <a:spAutoFit/>
          </a:bodyPr>
          <a:lstStyle/>
          <a:p>
            <a:pPr marL="0" indent="0">
              <a:lnSpc>
                <a:spcPct val="100000"/>
              </a:lnSpc>
              <a:buNone/>
            </a:pPr>
            <a:r>
              <a:rPr lang="en-US" sz="3200" b="1" dirty="0">
                <a:solidFill>
                  <a:srgbClr val="000000"/>
                </a:solidFill>
                <a:latin typeface="MiSans" pitchFamily="34" charset="-122"/>
                <a:ea typeface="MiSans" pitchFamily="34" charset="-122"/>
                <a:cs typeface="MiSans" pitchFamily="34" charset="-120"/>
              </a:rPr>
              <a:t>课堂活动</a:t>
            </a:r>
            <a:r>
              <a:rPr lang="en-US" sz="2600" dirty="0">
                <a:solidFill>
                  <a:srgbClr val="000000"/>
                </a:solidFill>
                <a:latin typeface="MiSans" pitchFamily="34" charset="-122"/>
                <a:ea typeface="MiSans" pitchFamily="34" charset="-122"/>
                <a:cs typeface="MiSans" pitchFamily="34" charset="-120"/>
              </a:rPr>
              <a:t>——生涯幻游</a:t>
            </a:r>
            <a:endParaRPr lang="en-US" sz="1600" dirty="0"/>
          </a:p>
        </p:txBody>
      </p:sp>
      <p:sp>
        <p:nvSpPr>
          <p:cNvPr id="6" name="Text 1"/>
          <p:cNvSpPr/>
          <p:nvPr/>
        </p:nvSpPr>
        <p:spPr>
          <a:xfrm>
            <a:off x="578144" y="2491105"/>
            <a:ext cx="5336089" cy="1422400"/>
          </a:xfrm>
          <a:prstGeom prst="rect">
            <a:avLst/>
          </a:prstGeom>
          <a:noFill/>
        </p:spPr>
        <p:txBody>
          <a:bodyPr wrap="square" lIns="91440" tIns="45720" rIns="91440" bIns="45720" rtlCol="0" anchor="t">
            <a:spAutoFit/>
          </a:bodyPr>
          <a:lstStyle/>
          <a:p>
            <a:pPr marL="0" indent="0" algn="just">
              <a:lnSpc>
                <a:spcPct val="130000"/>
              </a:lnSpc>
              <a:buNone/>
            </a:pPr>
            <a:r>
              <a:rPr lang="en-US" sz="1800" dirty="0">
                <a:solidFill>
                  <a:srgbClr val="000000"/>
                </a:solidFill>
                <a:latin typeface="MiSans" pitchFamily="34" charset="-122"/>
                <a:ea typeface="MiSans" pitchFamily="34" charset="-122"/>
                <a:cs typeface="MiSans" pitchFamily="34" charset="-120"/>
              </a:rPr>
              <a:t>闭眼想象2035年一天的工作生活，从清晨起床到夜晚入睡，用A4纸绘制最打动自己的三个画面，并标注情绪关键词。教师现场朗读引导语，营造安全放松的氛围。</a:t>
            </a:r>
            <a:endParaRPr lang="en-US" sz="1600" dirty="0"/>
          </a:p>
        </p:txBody>
      </p:sp>
      <p:sp>
        <p:nvSpPr>
          <p:cNvPr id="7" name="Text 2"/>
          <p:cNvSpPr/>
          <p:nvPr/>
        </p:nvSpPr>
        <p:spPr>
          <a:xfrm>
            <a:off x="533400" y="1903730"/>
            <a:ext cx="5424805" cy="368300"/>
          </a:xfrm>
          <a:prstGeom prst="rect">
            <a:avLst/>
          </a:prstGeom>
          <a:noFill/>
        </p:spPr>
        <p:txBody>
          <a:bodyPr wrap="square" lIns="91440" tIns="45720" rIns="91440" bIns="45720" rtlCol="0" anchor="t">
            <a:spAutoFit/>
          </a:bodyPr>
          <a:lstStyle/>
          <a:p>
            <a:pPr marL="0" indent="0" algn="just">
              <a:lnSpc>
                <a:spcPct val="100000"/>
              </a:lnSpc>
              <a:buNone/>
            </a:pPr>
            <a:r>
              <a:rPr lang="en-US" sz="2400" dirty="0">
                <a:solidFill>
                  <a:srgbClr val="158011"/>
                </a:solidFill>
                <a:latin typeface="MiSans" pitchFamily="34" charset="-122"/>
                <a:ea typeface="MiSans" pitchFamily="34" charset="-122"/>
                <a:cs typeface="MiSans" pitchFamily="34" charset="-120"/>
              </a:rPr>
              <a:t>任务布置</a:t>
            </a:r>
            <a:endParaRPr lang="en-US" sz="1600" dirty="0"/>
          </a:p>
        </p:txBody>
      </p:sp>
      <p:pic>
        <p:nvPicPr>
          <p:cNvPr id="8" name="Image 3" descr="https://test-kimi-img.moonshot.cn/pub/slides/slides_tmpl/image/25-08-06-16:17:02-d29guvkup1d2ae82khu0.png"/>
          <p:cNvPicPr>
            <a:picLocks noChangeAspect="1"/>
          </p:cNvPicPr>
          <p:nvPr/>
        </p:nvPicPr>
        <p:blipFill>
          <a:blip r:embed="rId3"/>
          <a:stretch>
            <a:fillRect/>
          </a:stretch>
        </p:blipFill>
        <p:spPr>
          <a:xfrm rot="14040000" flipH="1" flipV="1">
            <a:off x="304800" y="-60960"/>
            <a:ext cx="814070" cy="814070"/>
          </a:xfrm>
          <a:prstGeom prst="rect">
            <a:avLst/>
          </a:prstGeom>
        </p:spPr>
      </p:pic>
      <p:pic>
        <p:nvPicPr>
          <p:cNvPr id="9" name="Image 4" descr="https://test-kimi-img.moonshot.cn/pub/slides/slides_tmpl/image/25-08-06-16:17:02-d29guvkup1d2ae82khr0.png"/>
          <p:cNvPicPr>
            <a:picLocks noChangeAspect="1"/>
          </p:cNvPicPr>
          <p:nvPr/>
        </p:nvPicPr>
        <p:blipFill>
          <a:blip r:embed="rId4"/>
          <a:stretch>
            <a:fillRect/>
          </a:stretch>
        </p:blipFill>
        <p:spPr>
          <a:xfrm flipH="1" flipV="1">
            <a:off x="68580" y="401320"/>
            <a:ext cx="588010" cy="588010"/>
          </a:xfrm>
          <a:prstGeom prst="rect">
            <a:avLst/>
          </a:prstGeom>
        </p:spPr>
      </p:pic>
      <p:pic>
        <p:nvPicPr>
          <p:cNvPr id="10" name="Image 5" descr="https://test-kimi-img.moonshot.cn/pub/slides/slides_tmpl/image/25-08-06-16:17:04-d29gv04up1d2ae82ki9g.png"/>
          <p:cNvPicPr>
            <a:picLocks noChangeAspect="1"/>
          </p:cNvPicPr>
          <p:nvPr/>
        </p:nvPicPr>
        <p:blipFill>
          <a:blip r:embed="rId5"/>
          <a:stretch>
            <a:fillRect/>
          </a:stretch>
        </p:blipFill>
        <p:spPr>
          <a:xfrm>
            <a:off x="6457950" y="1238250"/>
            <a:ext cx="4551680" cy="3474085"/>
          </a:xfrm>
          <a:prstGeom prst="rect">
            <a:avLst/>
          </a:prstGeom>
        </p:spPr>
      </p:pic>
      <p:pic>
        <p:nvPicPr>
          <p:cNvPr id="11" name="Image 6" descr="https://test-kimi-img.moonshot.cn/pub/slides/slides_tmpl/image/25-08-06-16:17:05-d29gv0cup1d2ae82kibg.png"/>
          <p:cNvPicPr>
            <a:picLocks noChangeAspect="1"/>
          </p:cNvPicPr>
          <p:nvPr/>
        </p:nvPicPr>
        <p:blipFill>
          <a:blip r:embed="rId6"/>
          <a:stretch>
            <a:fillRect/>
          </a:stretch>
        </p:blipFill>
        <p:spPr>
          <a:xfrm>
            <a:off x="6686550" y="1463040"/>
            <a:ext cx="4612005" cy="3535680"/>
          </a:xfrm>
          <a:prstGeom prst="rect">
            <a:avLst/>
          </a:prstGeom>
        </p:spPr>
      </p:pic>
      <p:pic>
        <p:nvPicPr>
          <p:cNvPr id="12" name="Image 7" descr="https://test-kimi-img.moonshot.cn/pub/slides/slides_tmpl/image/25-08-06-16:17:02-d29guvkup1d2ae82khq0.png"/>
          <p:cNvPicPr>
            <a:picLocks noChangeAspect="1"/>
          </p:cNvPicPr>
          <p:nvPr/>
        </p:nvPicPr>
        <p:blipFill>
          <a:blip r:embed="rId7"/>
          <a:stretch>
            <a:fillRect/>
          </a:stretch>
        </p:blipFill>
        <p:spPr>
          <a:xfrm rot="5400000" flipH="1">
            <a:off x="11033760" y="5330190"/>
            <a:ext cx="1542415" cy="773430"/>
          </a:xfrm>
          <a:prstGeom prst="rect">
            <a:avLst/>
          </a:prstGeom>
        </p:spPr>
      </p:pic>
      <p:pic>
        <p:nvPicPr>
          <p:cNvPr id="13" name="Image 8" descr="https://test-kimi-img.moonshot.cn/pub/slides/slides_tmpl/image/25-08-06-16:17:02-d29guvkup1d2ae82khrg.png"/>
          <p:cNvPicPr>
            <a:picLocks noChangeAspect="1"/>
          </p:cNvPicPr>
          <p:nvPr/>
        </p:nvPicPr>
        <p:blipFill>
          <a:blip r:embed="rId8">
            <a:alphaModFix amt="80000"/>
          </a:blip>
          <a:stretch>
            <a:fillRect/>
          </a:stretch>
        </p:blipFill>
        <p:spPr>
          <a:xfrm flipH="1">
            <a:off x="11418570" y="4875530"/>
            <a:ext cx="553085" cy="553085"/>
          </a:xfrm>
          <a:prstGeom prst="rect">
            <a:avLst/>
          </a:prstGeom>
        </p:spPr>
      </p:pic>
      <p:pic>
        <p:nvPicPr>
          <p:cNvPr id="14" name="Image 9" descr="https://test-kimi-img.moonshot.cn/pub/slides/slides_tmpl/image/25-08-06-16:17:02-d29guvkup1d2ae82khrg.png"/>
          <p:cNvPicPr>
            <a:picLocks noChangeAspect="1"/>
          </p:cNvPicPr>
          <p:nvPr/>
        </p:nvPicPr>
        <p:blipFill>
          <a:blip r:embed="rId8">
            <a:alphaModFix amt="80000"/>
          </a:blip>
          <a:stretch>
            <a:fillRect/>
          </a:stretch>
        </p:blipFill>
        <p:spPr>
          <a:xfrm>
            <a:off x="8890635" y="323850"/>
            <a:ext cx="514985" cy="514985"/>
          </a:xfrm>
          <a:prstGeom prst="rect">
            <a:avLst/>
          </a:prstGeom>
        </p:spPr>
      </p:pic>
      <p:pic>
        <p:nvPicPr>
          <p:cNvPr id="15" name="Image 10" descr="https://test-kimi-img.moonshot.cn/pub/slides/slides_tmpl/image/25-08-06-16:17:02-d29guvkup1d2ae82khrg.png"/>
          <p:cNvPicPr>
            <a:picLocks noChangeAspect="1"/>
          </p:cNvPicPr>
          <p:nvPr/>
        </p:nvPicPr>
        <p:blipFill>
          <a:blip r:embed="rId8">
            <a:alphaModFix amt="80000"/>
          </a:blip>
          <a:stretch>
            <a:fillRect/>
          </a:stretch>
        </p:blipFill>
        <p:spPr>
          <a:xfrm>
            <a:off x="7295515" y="5267325"/>
            <a:ext cx="253365" cy="253365"/>
          </a:xfrm>
          <a:prstGeom prst="rect">
            <a:avLst/>
          </a:prstGeom>
        </p:spPr>
      </p:pic>
      <p:pic>
        <p:nvPicPr>
          <p:cNvPr id="16" name="Image 11" descr="https://test-kimi-img.moonshot.cn/pub/slides/slides_tmpl/image/25-08-06-16:17:02-d29guvkup1d2ae82khu0.png"/>
          <p:cNvPicPr>
            <a:picLocks noChangeAspect="1"/>
          </p:cNvPicPr>
          <p:nvPr/>
        </p:nvPicPr>
        <p:blipFill>
          <a:blip r:embed="rId3"/>
          <a:stretch>
            <a:fillRect/>
          </a:stretch>
        </p:blipFill>
        <p:spPr>
          <a:xfrm rot="19020000" flipH="1" flipV="1">
            <a:off x="11404600" y="2540635"/>
            <a:ext cx="652145" cy="652145"/>
          </a:xfrm>
          <a:prstGeom prst="rect">
            <a:avLst/>
          </a:prstGeom>
        </p:spPr>
      </p:pic>
      <p:pic>
        <p:nvPicPr>
          <p:cNvPr id="17" name="Image 12" descr="https://test-kimi-img.moonshot.cn/pub/slides/slides_tmpl/image/25-08-06-16:17:02-d29guvkup1d2ae82khu0.png"/>
          <p:cNvPicPr>
            <a:picLocks noChangeAspect="1"/>
          </p:cNvPicPr>
          <p:nvPr/>
        </p:nvPicPr>
        <p:blipFill>
          <a:blip r:embed="rId3"/>
          <a:stretch>
            <a:fillRect/>
          </a:stretch>
        </p:blipFill>
        <p:spPr>
          <a:xfrm rot="11100000" flipH="1" flipV="1">
            <a:off x="9935210" y="810260"/>
            <a:ext cx="368935" cy="36893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12-d29gv24up1d2ae82kio0.png"/>
          <p:cNvPicPr>
            <a:picLocks noChangeAspect="1"/>
          </p:cNvPicPr>
          <p:nvPr/>
        </p:nvPicPr>
        <p:blipFill>
          <a:blip r:embed="rId1"/>
          <a:stretch>
            <a:fillRect/>
          </a:stretch>
        </p:blipFill>
        <p:spPr>
          <a:xfrm>
            <a:off x="6483985" y="1382395"/>
            <a:ext cx="4921885" cy="4027170"/>
          </a:xfrm>
          <a:prstGeom prst="rect">
            <a:avLst/>
          </a:prstGeom>
        </p:spPr>
      </p:pic>
      <p:pic>
        <p:nvPicPr>
          <p:cNvPr id="3" name="Image 1" descr="https://test-kimi-img.moonshot.cn/pub/slides/slides_tmpl/image/25-08-06-16:17:12-d29gv24up1d2ae82kio0.png"/>
          <p:cNvPicPr>
            <a:picLocks noChangeAspect="1"/>
          </p:cNvPicPr>
          <p:nvPr/>
        </p:nvPicPr>
        <p:blipFill>
          <a:blip r:embed="rId1"/>
          <a:stretch>
            <a:fillRect/>
          </a:stretch>
        </p:blipFill>
        <p:spPr>
          <a:xfrm>
            <a:off x="1022985" y="1382395"/>
            <a:ext cx="4921885" cy="4027170"/>
          </a:xfrm>
          <a:prstGeom prst="rect">
            <a:avLst/>
          </a:prstGeom>
        </p:spPr>
      </p:pic>
      <p:sp>
        <p:nvSpPr>
          <p:cNvPr id="4" name="Text 0"/>
          <p:cNvSpPr/>
          <p:nvPr/>
        </p:nvSpPr>
        <p:spPr>
          <a:xfrm>
            <a:off x="1286510" y="2506345"/>
            <a:ext cx="4392295" cy="1066800"/>
          </a:xfrm>
          <a:prstGeom prst="rect">
            <a:avLst/>
          </a:prstGeom>
          <a:noFill/>
        </p:spPr>
        <p:txBody>
          <a:bodyPr wrap="square" lIns="91440" tIns="45720" rIns="91440" bIns="45720" rtlCol="0" anchor="ctr">
            <a:spAutoFit/>
          </a:bodyPr>
          <a:lstStyle/>
          <a:p>
            <a:pPr marL="0" indent="0" algn="just">
              <a:lnSpc>
                <a:spcPct val="150000"/>
              </a:lnSpc>
              <a:buNone/>
            </a:pPr>
            <a:r>
              <a:rPr lang="en-US" sz="1600" dirty="0">
                <a:solidFill>
                  <a:srgbClr val="000000"/>
                </a:solidFill>
                <a:latin typeface="MiSans" pitchFamily="34" charset="-122"/>
                <a:ea typeface="MiSans" pitchFamily="34" charset="-122"/>
                <a:cs typeface="MiSans" pitchFamily="34" charset="-120"/>
              </a:rPr>
              <a:t>轮流展示画作，讲述最兴奋或最有成就感的场景。教师引导全班用‘我看见了……我感受到……我联想到……’句式进行意义解码。</a:t>
            </a:r>
            <a:endParaRPr lang="en-US" sz="1600" dirty="0"/>
          </a:p>
        </p:txBody>
      </p:sp>
      <p:sp>
        <p:nvSpPr>
          <p:cNvPr id="5" name="Text 1"/>
          <p:cNvSpPr/>
          <p:nvPr/>
        </p:nvSpPr>
        <p:spPr>
          <a:xfrm>
            <a:off x="1249680" y="1918970"/>
            <a:ext cx="4465320" cy="398780"/>
          </a:xfrm>
          <a:prstGeom prst="rect">
            <a:avLst/>
          </a:prstGeom>
          <a:noFill/>
        </p:spPr>
        <p:txBody>
          <a:bodyPr wrap="square" lIns="91440" tIns="45720" rIns="91440" bIns="45720" rtlCol="0" anchor="ctr"/>
          <a:lstStyle/>
          <a:p>
            <a:pPr marL="0" indent="0" algn="just">
              <a:lnSpc>
                <a:spcPct val="100000"/>
              </a:lnSpc>
              <a:buNone/>
            </a:pPr>
            <a:r>
              <a:rPr lang="en-US" sz="2000" dirty="0">
                <a:solidFill>
                  <a:srgbClr val="158011"/>
                </a:solidFill>
                <a:latin typeface="MiSans" pitchFamily="34" charset="-122"/>
                <a:ea typeface="MiSans" pitchFamily="34" charset="-122"/>
                <a:cs typeface="MiSans" pitchFamily="34" charset="-120"/>
              </a:rPr>
              <a:t>画面分享</a:t>
            </a:r>
            <a:endParaRPr lang="en-US" sz="1600" dirty="0"/>
          </a:p>
        </p:txBody>
      </p:sp>
      <p:sp>
        <p:nvSpPr>
          <p:cNvPr id="6" name="Shape 2"/>
          <p:cNvSpPr/>
          <p:nvPr/>
        </p:nvSpPr>
        <p:spPr>
          <a:xfrm>
            <a:off x="672465" y="4773295"/>
            <a:ext cx="1233170" cy="1233170"/>
          </a:xfrm>
          <a:prstGeom prst="ellipse">
            <a:avLst/>
          </a:prstGeom>
          <a:solidFill>
            <a:srgbClr val="FFFFFF">
              <a:alpha val="0"/>
            </a:srgbClr>
          </a:solidFill>
        </p:spPr>
      </p:sp>
      <p:sp>
        <p:nvSpPr>
          <p:cNvPr id="7" name="Text 3"/>
          <p:cNvSpPr/>
          <p:nvPr/>
        </p:nvSpPr>
        <p:spPr>
          <a:xfrm>
            <a:off x="672465" y="4773295"/>
            <a:ext cx="1233170" cy="123317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8" name="Text 4"/>
          <p:cNvSpPr/>
          <p:nvPr/>
        </p:nvSpPr>
        <p:spPr>
          <a:xfrm>
            <a:off x="6777990" y="2506345"/>
            <a:ext cx="4392295" cy="711200"/>
          </a:xfrm>
          <a:prstGeom prst="rect">
            <a:avLst/>
          </a:prstGeom>
          <a:noFill/>
        </p:spPr>
        <p:txBody>
          <a:bodyPr wrap="square" lIns="91440" tIns="45720" rIns="91440" bIns="45720" rtlCol="0" anchor="ctr">
            <a:spAutoFit/>
          </a:bodyPr>
          <a:lstStyle/>
          <a:p>
            <a:pPr marL="0" indent="0" algn="just">
              <a:lnSpc>
                <a:spcPct val="150000"/>
              </a:lnSpc>
              <a:buNone/>
            </a:pPr>
            <a:r>
              <a:rPr lang="en-US" sz="1600" dirty="0">
                <a:solidFill>
                  <a:srgbClr val="000000"/>
                </a:solidFill>
                <a:latin typeface="MiSans" pitchFamily="34" charset="-122"/>
                <a:ea typeface="MiSans" pitchFamily="34" charset="-122"/>
                <a:cs typeface="MiSans" pitchFamily="34" charset="-120"/>
              </a:rPr>
              <a:t>把感性画面转化为职业价值观、能力需求、生活形态的具体线索，为职业规划提供参考。</a:t>
            </a:r>
            <a:endParaRPr lang="en-US" sz="1600" dirty="0"/>
          </a:p>
        </p:txBody>
      </p:sp>
      <p:sp>
        <p:nvSpPr>
          <p:cNvPr id="9" name="Text 5"/>
          <p:cNvSpPr/>
          <p:nvPr/>
        </p:nvSpPr>
        <p:spPr>
          <a:xfrm>
            <a:off x="6741160" y="1918970"/>
            <a:ext cx="4465320" cy="398780"/>
          </a:xfrm>
          <a:prstGeom prst="rect">
            <a:avLst/>
          </a:prstGeom>
          <a:noFill/>
        </p:spPr>
        <p:txBody>
          <a:bodyPr wrap="square" lIns="91440" tIns="45720" rIns="91440" bIns="45720" rtlCol="0" anchor="ctr"/>
          <a:lstStyle/>
          <a:p>
            <a:pPr marL="0" indent="0" algn="just">
              <a:lnSpc>
                <a:spcPct val="100000"/>
              </a:lnSpc>
              <a:buNone/>
            </a:pPr>
            <a:r>
              <a:rPr lang="en-US" sz="2000" dirty="0">
                <a:solidFill>
                  <a:srgbClr val="158011"/>
                </a:solidFill>
                <a:latin typeface="MiSans" pitchFamily="34" charset="-122"/>
                <a:ea typeface="MiSans" pitchFamily="34" charset="-122"/>
                <a:cs typeface="MiSans" pitchFamily="34" charset="-120"/>
              </a:rPr>
              <a:t>认知转化</a:t>
            </a:r>
            <a:endParaRPr lang="en-US" sz="1600" dirty="0"/>
          </a:p>
        </p:txBody>
      </p:sp>
      <p:sp>
        <p:nvSpPr>
          <p:cNvPr id="10" name="Shape 6"/>
          <p:cNvSpPr/>
          <p:nvPr/>
        </p:nvSpPr>
        <p:spPr>
          <a:xfrm>
            <a:off x="6163945" y="4773295"/>
            <a:ext cx="1233170" cy="1233170"/>
          </a:xfrm>
          <a:prstGeom prst="ellipse">
            <a:avLst/>
          </a:prstGeom>
          <a:solidFill>
            <a:srgbClr val="FFFFFF">
              <a:alpha val="0"/>
            </a:srgbClr>
          </a:solidFill>
        </p:spPr>
      </p:sp>
      <p:sp>
        <p:nvSpPr>
          <p:cNvPr id="11" name="Text 7"/>
          <p:cNvSpPr/>
          <p:nvPr/>
        </p:nvSpPr>
        <p:spPr>
          <a:xfrm>
            <a:off x="6163945" y="4773295"/>
            <a:ext cx="1233170" cy="123317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2" name="Text 8"/>
          <p:cNvSpPr/>
          <p:nvPr/>
        </p:nvSpPr>
        <p:spPr>
          <a:xfrm>
            <a:off x="582930" y="211455"/>
            <a:ext cx="10151745" cy="482600"/>
          </a:xfrm>
          <a:prstGeom prst="rect">
            <a:avLst/>
          </a:prstGeom>
          <a:noFill/>
        </p:spPr>
        <p:txBody>
          <a:bodyPr wrap="square" lIns="91440" tIns="45720" rIns="91440" bIns="45720" rtlCol="0" anchor="ctr">
            <a:spAutoFit/>
          </a:bodyPr>
          <a:lstStyle/>
          <a:p>
            <a:pPr marL="0" indent="0">
              <a:lnSpc>
                <a:spcPct val="100000"/>
              </a:lnSpc>
              <a:buNone/>
            </a:pPr>
            <a:r>
              <a:rPr lang="en-US" sz="3200" b="1" dirty="0">
                <a:solidFill>
                  <a:srgbClr val="000000"/>
                </a:solidFill>
                <a:latin typeface="MiSans" pitchFamily="34" charset="-122"/>
                <a:ea typeface="MiSans" pitchFamily="34" charset="-122"/>
                <a:cs typeface="MiSans" pitchFamily="34" charset="-120"/>
              </a:rPr>
              <a:t>幻游画面分享</a:t>
            </a:r>
            <a:endParaRPr lang="en-US" sz="1600" dirty="0"/>
          </a:p>
        </p:txBody>
      </p:sp>
      <p:pic>
        <p:nvPicPr>
          <p:cNvPr id="13" name="Image 2" descr="https://test-kimi-img.moonshot.cn/pub/slides/slides_tmpl/image/25-08-06-16:17:12-d29gv24up1d2ae82king.png"/>
          <p:cNvPicPr>
            <a:picLocks noChangeAspect="1"/>
          </p:cNvPicPr>
          <p:nvPr/>
        </p:nvPicPr>
        <p:blipFill>
          <a:blip r:embed="rId2"/>
          <a:stretch>
            <a:fillRect/>
          </a:stretch>
        </p:blipFill>
        <p:spPr>
          <a:xfrm>
            <a:off x="672465" y="4707255"/>
            <a:ext cx="1104900" cy="1104900"/>
          </a:xfrm>
          <a:prstGeom prst="rect">
            <a:avLst/>
          </a:prstGeom>
        </p:spPr>
      </p:pic>
      <p:pic>
        <p:nvPicPr>
          <p:cNvPr id="14" name="Image 3" descr="https://test-kimi-img.moonshot.cn/pub/slides/slides_tmpl/image/25-08-06-16:17:12-d29gv24up1d2ae82king.png"/>
          <p:cNvPicPr>
            <a:picLocks noChangeAspect="1"/>
          </p:cNvPicPr>
          <p:nvPr/>
        </p:nvPicPr>
        <p:blipFill>
          <a:blip r:embed="rId2"/>
          <a:stretch>
            <a:fillRect/>
          </a:stretch>
        </p:blipFill>
        <p:spPr>
          <a:xfrm>
            <a:off x="6069965" y="4707255"/>
            <a:ext cx="1104900" cy="1104900"/>
          </a:xfrm>
          <a:prstGeom prst="rect">
            <a:avLst/>
          </a:prstGeom>
        </p:spPr>
      </p:pic>
      <p:sp>
        <p:nvSpPr>
          <p:cNvPr id="15" name="Text 9"/>
          <p:cNvSpPr/>
          <p:nvPr/>
        </p:nvSpPr>
        <p:spPr>
          <a:xfrm>
            <a:off x="821690" y="4956810"/>
            <a:ext cx="779780" cy="617855"/>
          </a:xfrm>
          <a:prstGeom prst="rect">
            <a:avLst/>
          </a:prstGeom>
          <a:noFill/>
        </p:spPr>
        <p:txBody>
          <a:bodyPr wrap="square" lIns="91440" tIns="45720" rIns="91440" bIns="45720" rtlCol="0" anchor="ctr"/>
          <a:lstStyle/>
          <a:p>
            <a:pPr marL="0" indent="0" algn="l">
              <a:lnSpc>
                <a:spcPct val="100000"/>
              </a:lnSpc>
              <a:buNone/>
            </a:pPr>
            <a:r>
              <a:rPr lang="en-US" sz="4400" b="1" dirty="0">
                <a:solidFill>
                  <a:srgbClr val="FFFFFF"/>
                </a:solidFill>
                <a:latin typeface="MiSans" pitchFamily="34" charset="-122"/>
                <a:ea typeface="MiSans" pitchFamily="34" charset="-122"/>
                <a:cs typeface="MiSans" pitchFamily="34" charset="-120"/>
              </a:rPr>
              <a:t>01</a:t>
            </a:r>
            <a:endParaRPr lang="en-US" sz="1600" dirty="0"/>
          </a:p>
        </p:txBody>
      </p:sp>
      <p:sp>
        <p:nvSpPr>
          <p:cNvPr id="16" name="Text 10"/>
          <p:cNvSpPr/>
          <p:nvPr/>
        </p:nvSpPr>
        <p:spPr>
          <a:xfrm>
            <a:off x="6173470" y="4961890"/>
            <a:ext cx="1208405" cy="617855"/>
          </a:xfrm>
          <a:prstGeom prst="rect">
            <a:avLst/>
          </a:prstGeom>
          <a:noFill/>
        </p:spPr>
        <p:txBody>
          <a:bodyPr wrap="square" lIns="91440" tIns="45720" rIns="91440" bIns="45720" rtlCol="0" anchor="ctr"/>
          <a:lstStyle/>
          <a:p>
            <a:pPr marL="0" indent="0" algn="l">
              <a:lnSpc>
                <a:spcPct val="100000"/>
              </a:lnSpc>
              <a:buNone/>
            </a:pPr>
            <a:r>
              <a:rPr lang="en-US" sz="4400" b="1" dirty="0">
                <a:solidFill>
                  <a:srgbClr val="FFFFFF"/>
                </a:solidFill>
                <a:latin typeface="MiSans" pitchFamily="34" charset="-122"/>
                <a:ea typeface="MiSans" pitchFamily="34" charset="-122"/>
                <a:cs typeface="MiSans" pitchFamily="34" charset="-120"/>
              </a:rPr>
              <a:t>02</a:t>
            </a:r>
            <a:endParaRPr lang="en-US" sz="1600" dirty="0"/>
          </a:p>
        </p:txBody>
      </p:sp>
      <p:pic>
        <p:nvPicPr>
          <p:cNvPr id="17" name="Image 4" descr="https://test-kimi-img.moonshot.cn/pub/slides/slides_tmpl/image/25-08-06-16:17:02-d29guvkup1d2ae82khq0.png"/>
          <p:cNvPicPr>
            <a:picLocks noChangeAspect="1"/>
          </p:cNvPicPr>
          <p:nvPr/>
        </p:nvPicPr>
        <p:blipFill>
          <a:blip r:embed="rId3"/>
          <a:stretch>
            <a:fillRect/>
          </a:stretch>
        </p:blipFill>
        <p:spPr>
          <a:xfrm rot="16200000">
            <a:off x="-284480" y="275590"/>
            <a:ext cx="1076325" cy="539750"/>
          </a:xfrm>
          <a:prstGeom prst="rect">
            <a:avLst/>
          </a:prstGeom>
        </p:spPr>
      </p:pic>
      <p:pic>
        <p:nvPicPr>
          <p:cNvPr id="18" name="Image 5" descr="https://test-kimi-img.moonshot.cn/pub/slides/slides_tmpl/image/25-08-06-16:17:02-d29guvkup1d2ae82khrg.png"/>
          <p:cNvPicPr>
            <a:picLocks noChangeAspect="1"/>
          </p:cNvPicPr>
          <p:nvPr/>
        </p:nvPicPr>
        <p:blipFill>
          <a:blip r:embed="rId4">
            <a:alphaModFix amt="80000"/>
          </a:blip>
          <a:stretch>
            <a:fillRect/>
          </a:stretch>
        </p:blipFill>
        <p:spPr>
          <a:xfrm>
            <a:off x="204470" y="-62865"/>
            <a:ext cx="386080" cy="386080"/>
          </a:xfrm>
          <a:prstGeom prst="rect">
            <a:avLst/>
          </a:prstGeom>
        </p:spPr>
      </p:pic>
      <p:pic>
        <p:nvPicPr>
          <p:cNvPr id="19" name="Image 6" descr="https://test-kimi-img.moonshot.cn/pub/slides/slides_tmpl/image/25-08-06-16:17:08-d29gv14up1d2ae82kieg.png"/>
          <p:cNvPicPr>
            <a:picLocks noChangeAspect="1"/>
          </p:cNvPicPr>
          <p:nvPr/>
        </p:nvPicPr>
        <p:blipFill>
          <a:blip r:embed="rId5"/>
          <a:stretch>
            <a:fillRect/>
          </a:stretch>
        </p:blipFill>
        <p:spPr>
          <a:xfrm>
            <a:off x="848360" y="6214745"/>
            <a:ext cx="179705" cy="179705"/>
          </a:xfrm>
          <a:prstGeom prst="rect">
            <a:avLst/>
          </a:prstGeom>
        </p:spPr>
      </p:pic>
      <p:pic>
        <p:nvPicPr>
          <p:cNvPr id="20" name="Image 7" descr="https://test-kimi-img.moonshot.cn/pub/slides/slides_tmpl/image/25-08-06-16:17:08-d29gv14up1d2ae82kieg.png"/>
          <p:cNvPicPr>
            <a:picLocks noChangeAspect="1"/>
          </p:cNvPicPr>
          <p:nvPr/>
        </p:nvPicPr>
        <p:blipFill>
          <a:blip r:embed="rId5"/>
          <a:stretch>
            <a:fillRect/>
          </a:stretch>
        </p:blipFill>
        <p:spPr>
          <a:xfrm>
            <a:off x="1242060" y="6214745"/>
            <a:ext cx="179705" cy="179705"/>
          </a:xfrm>
          <a:prstGeom prst="rect">
            <a:avLst/>
          </a:prstGeom>
        </p:spPr>
      </p:pic>
      <p:pic>
        <p:nvPicPr>
          <p:cNvPr id="21" name="Image 8" descr="https://test-kimi-img.moonshot.cn/pub/slides/slides_tmpl/image/25-08-06-16:17:08-d29gv14up1d2ae82kieg.png"/>
          <p:cNvPicPr>
            <a:picLocks noChangeAspect="1"/>
          </p:cNvPicPr>
          <p:nvPr/>
        </p:nvPicPr>
        <p:blipFill>
          <a:blip r:embed="rId5"/>
          <a:stretch>
            <a:fillRect/>
          </a:stretch>
        </p:blipFill>
        <p:spPr>
          <a:xfrm>
            <a:off x="1635760" y="6214745"/>
            <a:ext cx="179705" cy="179705"/>
          </a:xfrm>
          <a:prstGeom prst="rect">
            <a:avLst/>
          </a:prstGeom>
        </p:spPr>
      </p:pic>
      <p:pic>
        <p:nvPicPr>
          <p:cNvPr id="22" name="Image 9" descr="https://test-kimi-img.moonshot.cn/pub/slides/slides_tmpl/image/25-08-06-16:17:08-d29gv14up1d2ae82kieg.png"/>
          <p:cNvPicPr>
            <a:picLocks noChangeAspect="1"/>
          </p:cNvPicPr>
          <p:nvPr/>
        </p:nvPicPr>
        <p:blipFill>
          <a:blip r:embed="rId5"/>
          <a:stretch>
            <a:fillRect/>
          </a:stretch>
        </p:blipFill>
        <p:spPr>
          <a:xfrm>
            <a:off x="6207760" y="6214745"/>
            <a:ext cx="179705" cy="179705"/>
          </a:xfrm>
          <a:prstGeom prst="rect">
            <a:avLst/>
          </a:prstGeom>
        </p:spPr>
      </p:pic>
      <p:pic>
        <p:nvPicPr>
          <p:cNvPr id="23" name="Image 10" descr="https://test-kimi-img.moonshot.cn/pub/slides/slides_tmpl/image/25-08-06-16:17:08-d29gv14up1d2ae82kieg.png"/>
          <p:cNvPicPr>
            <a:picLocks noChangeAspect="1"/>
          </p:cNvPicPr>
          <p:nvPr/>
        </p:nvPicPr>
        <p:blipFill>
          <a:blip r:embed="rId5"/>
          <a:stretch>
            <a:fillRect/>
          </a:stretch>
        </p:blipFill>
        <p:spPr>
          <a:xfrm>
            <a:off x="6601460" y="6214745"/>
            <a:ext cx="179705" cy="179705"/>
          </a:xfrm>
          <a:prstGeom prst="rect">
            <a:avLst/>
          </a:prstGeom>
        </p:spPr>
      </p:pic>
      <p:pic>
        <p:nvPicPr>
          <p:cNvPr id="24" name="Image 11" descr="https://test-kimi-img.moonshot.cn/pub/slides/slides_tmpl/image/25-08-06-16:17:08-d29gv14up1d2ae82kieg.png"/>
          <p:cNvPicPr>
            <a:picLocks noChangeAspect="1"/>
          </p:cNvPicPr>
          <p:nvPr/>
        </p:nvPicPr>
        <p:blipFill>
          <a:blip r:embed="rId5"/>
          <a:stretch>
            <a:fillRect/>
          </a:stretch>
        </p:blipFill>
        <p:spPr>
          <a:xfrm>
            <a:off x="6995160" y="6214745"/>
            <a:ext cx="179705" cy="179705"/>
          </a:xfrm>
          <a:prstGeom prst="rect">
            <a:avLst/>
          </a:prstGeom>
        </p:spPr>
      </p:pic>
      <p:pic>
        <p:nvPicPr>
          <p:cNvPr id="25" name="Image 12" descr="https://test-kimi-img.moonshot.cn/pub/slides/slides_tmpl/image/25-08-06-16:17:03-d29guvsup1d2ae82ki0g.png"/>
          <p:cNvPicPr>
            <a:picLocks noChangeAspect="1"/>
          </p:cNvPicPr>
          <p:nvPr/>
        </p:nvPicPr>
        <p:blipFill>
          <a:blip r:embed="rId6"/>
          <a:stretch>
            <a:fillRect/>
          </a:stretch>
        </p:blipFill>
        <p:spPr>
          <a:xfrm>
            <a:off x="680720" y="883285"/>
            <a:ext cx="5943600" cy="88900"/>
          </a:xfrm>
          <a:prstGeom prst="rect">
            <a:avLst/>
          </a:prstGeom>
        </p:spPr>
      </p:pic>
      <p:pic>
        <p:nvPicPr>
          <p:cNvPr id="26" name="Image 13" descr="https://test-kimi-img.moonshot.cn/pub/slides/slides_tmpl/image/25-08-06-16:17:02-d29guvkup1d2ae82khrg.png"/>
          <p:cNvPicPr>
            <a:picLocks noChangeAspect="1"/>
          </p:cNvPicPr>
          <p:nvPr/>
        </p:nvPicPr>
        <p:blipFill>
          <a:blip r:embed="rId4"/>
          <a:stretch>
            <a:fillRect/>
          </a:stretch>
        </p:blipFill>
        <p:spPr>
          <a:xfrm>
            <a:off x="11467465" y="6457315"/>
            <a:ext cx="791845" cy="791845"/>
          </a:xfrm>
          <a:prstGeom prst="rect">
            <a:avLst/>
          </a:prstGeom>
        </p:spPr>
      </p:pic>
      <p:pic>
        <p:nvPicPr>
          <p:cNvPr id="27" name="Image 14" descr="https://test-kimi-img.moonshot.cn/pub/slides/slides_tmpl/image/25-08-06-16:17:02-d29guvkup1d2ae82khq0.png"/>
          <p:cNvPicPr>
            <a:picLocks noChangeAspect="1"/>
          </p:cNvPicPr>
          <p:nvPr/>
        </p:nvPicPr>
        <p:blipFill>
          <a:blip r:embed="rId3"/>
          <a:stretch>
            <a:fillRect/>
          </a:stretch>
        </p:blipFill>
        <p:spPr>
          <a:xfrm rot="10800000">
            <a:off x="10359390" y="6102350"/>
            <a:ext cx="1542415" cy="773430"/>
          </a:xfrm>
          <a:prstGeom prst="rect">
            <a:avLst/>
          </a:prstGeom>
        </p:spPr>
      </p:pic>
      <p:pic>
        <p:nvPicPr>
          <p:cNvPr id="28" name="Image 15" descr="https://test-kimi-img.moonshot.cn/pub/slides/slides_tmpl/image/25-08-06-16:17:02-d29guvkup1d2ae82khu0.png"/>
          <p:cNvPicPr>
            <a:picLocks noChangeAspect="1"/>
          </p:cNvPicPr>
          <p:nvPr/>
        </p:nvPicPr>
        <p:blipFill>
          <a:blip r:embed="rId7"/>
          <a:stretch>
            <a:fillRect/>
          </a:stretch>
        </p:blipFill>
        <p:spPr>
          <a:xfrm rot="19020000">
            <a:off x="10668000" y="517525"/>
            <a:ext cx="515620" cy="515620"/>
          </a:xfrm>
          <a:prstGeom prst="rect">
            <a:avLst/>
          </a:prstGeom>
        </p:spPr>
      </p:pic>
      <p:pic>
        <p:nvPicPr>
          <p:cNvPr id="29" name="Image 16" descr="https://test-kimi-img.moonshot.cn/pub/slides/slides_tmpl/image/25-08-06-16:17:02-d29guvkup1d2ae82khrg.png"/>
          <p:cNvPicPr>
            <a:picLocks noChangeAspect="1"/>
          </p:cNvPicPr>
          <p:nvPr/>
        </p:nvPicPr>
        <p:blipFill>
          <a:blip r:embed="rId4">
            <a:alphaModFix amt="80000"/>
          </a:blip>
          <a:stretch>
            <a:fillRect/>
          </a:stretch>
        </p:blipFill>
        <p:spPr>
          <a:xfrm>
            <a:off x="204470" y="4153535"/>
            <a:ext cx="253365" cy="253365"/>
          </a:xfrm>
          <a:prstGeom prst="rect">
            <a:avLst/>
          </a:prstGeom>
        </p:spPr>
      </p:pic>
      <p:pic>
        <p:nvPicPr>
          <p:cNvPr id="30" name="Image 17" descr="https://test-kimi-img.moonshot.cn/pub/slides/slides_tmpl/image/25-08-06-16:17:02-d29guvkup1d2ae82khrg.png"/>
          <p:cNvPicPr>
            <a:picLocks noChangeAspect="1"/>
          </p:cNvPicPr>
          <p:nvPr/>
        </p:nvPicPr>
        <p:blipFill>
          <a:blip r:embed="rId4">
            <a:alphaModFix amt="80000"/>
          </a:blip>
          <a:stretch>
            <a:fillRect/>
          </a:stretch>
        </p:blipFill>
        <p:spPr>
          <a:xfrm>
            <a:off x="541020" y="2988945"/>
            <a:ext cx="440055" cy="44005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913424" y="2765425"/>
            <a:ext cx="5336089" cy="1066800"/>
          </a:xfrm>
          <a:prstGeom prst="rect">
            <a:avLst/>
          </a:prstGeom>
          <a:noFill/>
        </p:spPr>
        <p:txBody>
          <a:bodyPr wrap="square" lIns="91440" tIns="45720" rIns="91440" bIns="45720" rtlCol="0" anchor="t">
            <a:spAutoFit/>
          </a:bodyPr>
          <a:lstStyle/>
          <a:p>
            <a:pPr marL="0" indent="0" algn="just">
              <a:lnSpc>
                <a:spcPct val="130000"/>
              </a:lnSpc>
              <a:buNone/>
            </a:pPr>
            <a:r>
              <a:rPr lang="en-US" sz="1800" dirty="0">
                <a:solidFill>
                  <a:srgbClr val="000000"/>
                </a:solidFill>
                <a:latin typeface="MiSans" pitchFamily="34" charset="-122"/>
                <a:ea typeface="MiSans" pitchFamily="34" charset="-122"/>
                <a:cs typeface="MiSans" pitchFamily="34" charset="-120"/>
              </a:rPr>
              <a:t>可将画面中的关键元素提炼为可量化目标，并用PDCA模板把目标拆成本周、本月、本学期的微行动，完成从愿景到落地的闭环。</a:t>
            </a:r>
            <a:endParaRPr lang="en-US" sz="1600" dirty="0"/>
          </a:p>
        </p:txBody>
      </p:sp>
      <p:sp>
        <p:nvSpPr>
          <p:cNvPr id="3" name="Text 1"/>
          <p:cNvSpPr/>
          <p:nvPr/>
        </p:nvSpPr>
        <p:spPr>
          <a:xfrm>
            <a:off x="868680" y="2178050"/>
            <a:ext cx="5424805" cy="368300"/>
          </a:xfrm>
          <a:prstGeom prst="rect">
            <a:avLst/>
          </a:prstGeom>
          <a:noFill/>
        </p:spPr>
        <p:txBody>
          <a:bodyPr wrap="square" lIns="91440" tIns="45720" rIns="91440" bIns="45720" rtlCol="0" anchor="t">
            <a:spAutoFit/>
          </a:bodyPr>
          <a:lstStyle/>
          <a:p>
            <a:pPr marL="0" indent="0" algn="just">
              <a:lnSpc>
                <a:spcPct val="100000"/>
              </a:lnSpc>
              <a:buNone/>
            </a:pPr>
            <a:r>
              <a:rPr lang="en-US" sz="2400" dirty="0">
                <a:solidFill>
                  <a:srgbClr val="158011"/>
                </a:solidFill>
                <a:latin typeface="MiSans" pitchFamily="34" charset="-122"/>
                <a:ea typeface="MiSans" pitchFamily="34" charset="-122"/>
                <a:cs typeface="MiSans" pitchFamily="34" charset="-120"/>
              </a:rPr>
              <a:t>行动计划</a:t>
            </a:r>
            <a:endParaRPr lang="en-US" sz="1600" dirty="0"/>
          </a:p>
        </p:txBody>
      </p:sp>
      <p:sp>
        <p:nvSpPr>
          <p:cNvPr id="4" name="Text 2"/>
          <p:cNvSpPr/>
          <p:nvPr/>
        </p:nvSpPr>
        <p:spPr>
          <a:xfrm>
            <a:off x="582930" y="211455"/>
            <a:ext cx="10151745" cy="482600"/>
          </a:xfrm>
          <a:prstGeom prst="rect">
            <a:avLst/>
          </a:prstGeom>
          <a:noFill/>
        </p:spPr>
        <p:txBody>
          <a:bodyPr wrap="square" lIns="91440" tIns="45720" rIns="91440" bIns="45720" rtlCol="0" anchor="t">
            <a:spAutoFit/>
          </a:bodyPr>
          <a:lstStyle/>
          <a:p>
            <a:pPr marL="0" indent="0" algn="l">
              <a:lnSpc>
                <a:spcPct val="100000"/>
              </a:lnSpc>
              <a:buNone/>
            </a:pPr>
            <a:r>
              <a:rPr lang="en-US" sz="3200" b="1" dirty="0">
                <a:solidFill>
                  <a:srgbClr val="000000"/>
                </a:solidFill>
                <a:latin typeface="MiSans" pitchFamily="34" charset="-122"/>
                <a:ea typeface="MiSans" pitchFamily="34" charset="-122"/>
                <a:cs typeface="MiSans" pitchFamily="34" charset="-120"/>
              </a:rPr>
              <a:t>幻游成果行动计划</a:t>
            </a:r>
            <a:endParaRPr lang="en-US" sz="1600" dirty="0"/>
          </a:p>
        </p:txBody>
      </p:sp>
      <p:pic>
        <p:nvPicPr>
          <p:cNvPr id="5" name="Image 0" descr="https://test-kimi-img.moonshot.cn/pub/slides/slides_tmpl/image/25-08-06-16:17:08-d29gv14up1d2ae82kieg.png"/>
          <p:cNvPicPr>
            <a:picLocks noChangeAspect="1"/>
          </p:cNvPicPr>
          <p:nvPr/>
        </p:nvPicPr>
        <p:blipFill>
          <a:blip r:embed="rId1"/>
          <a:stretch>
            <a:fillRect/>
          </a:stretch>
        </p:blipFill>
        <p:spPr>
          <a:xfrm>
            <a:off x="7345680" y="1528445"/>
            <a:ext cx="6858000" cy="6858000"/>
          </a:xfrm>
          <a:prstGeom prst="rect">
            <a:avLst/>
          </a:prstGeom>
        </p:spPr>
      </p:pic>
      <p:pic>
        <p:nvPicPr>
          <p:cNvPr id="6" name="Image 1" descr="https://test-kimi-img.moonshot.cn/pub/slides/slides_tmpl/image/25-08-06-16:17:12-d29gv24up1d2ae82kiog.png"/>
          <p:cNvPicPr>
            <a:picLocks noChangeAspect="1"/>
          </p:cNvPicPr>
          <p:nvPr/>
        </p:nvPicPr>
        <p:blipFill>
          <a:blip r:embed="rId2"/>
          <a:stretch>
            <a:fillRect/>
          </a:stretch>
        </p:blipFill>
        <p:spPr>
          <a:xfrm>
            <a:off x="6583680" y="926465"/>
            <a:ext cx="5118100" cy="5118100"/>
          </a:xfrm>
          <a:prstGeom prst="rect">
            <a:avLst/>
          </a:prstGeom>
        </p:spPr>
      </p:pic>
      <p:pic>
        <p:nvPicPr>
          <p:cNvPr id="7" name="Image 2" descr="https://test-kimi-img.moonshot.cn/pub/slides/slides_tmpl/image/25-08-06-16:17:08-d29gv14up1d2ae82kieg.png"/>
          <p:cNvPicPr>
            <a:picLocks noChangeAspect="1"/>
          </p:cNvPicPr>
          <p:nvPr/>
        </p:nvPicPr>
        <p:blipFill>
          <a:blip r:embed="rId1"/>
          <a:stretch>
            <a:fillRect/>
          </a:stretch>
        </p:blipFill>
        <p:spPr>
          <a:xfrm>
            <a:off x="10727690" y="1017905"/>
            <a:ext cx="369570" cy="369570"/>
          </a:xfrm>
          <a:prstGeom prst="rect">
            <a:avLst/>
          </a:prstGeom>
        </p:spPr>
      </p:pic>
      <p:pic>
        <p:nvPicPr>
          <p:cNvPr id="8" name="Image 3" descr="https://test-kimi-img.moonshot.cn/pub/slides/slides_tmpl/image/25-08-06-16:17:08-d29gv14up1d2ae82kieg.png"/>
          <p:cNvPicPr>
            <a:picLocks noChangeAspect="1"/>
          </p:cNvPicPr>
          <p:nvPr/>
        </p:nvPicPr>
        <p:blipFill>
          <a:blip r:embed="rId1"/>
          <a:stretch>
            <a:fillRect/>
          </a:stretch>
        </p:blipFill>
        <p:spPr>
          <a:xfrm>
            <a:off x="6519545" y="5234305"/>
            <a:ext cx="506095" cy="506095"/>
          </a:xfrm>
          <a:prstGeom prst="rect">
            <a:avLst/>
          </a:prstGeom>
        </p:spPr>
      </p:pic>
      <p:pic>
        <p:nvPicPr>
          <p:cNvPr id="9" name="Image 4" descr="https://test-kimi-img.moonshot.cn/pub/slides/slides_tmpl/image/25-08-06-16:17:08-d29gv14up1d2ae82kieg.png"/>
          <p:cNvPicPr>
            <a:picLocks noChangeAspect="1"/>
          </p:cNvPicPr>
          <p:nvPr/>
        </p:nvPicPr>
        <p:blipFill>
          <a:blip r:embed="rId1"/>
          <a:stretch>
            <a:fillRect/>
          </a:stretch>
        </p:blipFill>
        <p:spPr>
          <a:xfrm>
            <a:off x="5829300" y="5619750"/>
            <a:ext cx="370205" cy="370205"/>
          </a:xfrm>
          <a:prstGeom prst="rect">
            <a:avLst/>
          </a:prstGeom>
        </p:spPr>
      </p:pic>
      <p:pic>
        <p:nvPicPr>
          <p:cNvPr id="10" name="Image 5" descr="https://test-kimi-img.moonshot.cn/pub/slides/slides_tmpl/image/25-08-06-16:17:08-d29gv14up1d2ae82kieg.png"/>
          <p:cNvPicPr>
            <a:picLocks noChangeAspect="1"/>
          </p:cNvPicPr>
          <p:nvPr/>
        </p:nvPicPr>
        <p:blipFill>
          <a:blip r:embed="rId1"/>
          <a:stretch>
            <a:fillRect/>
          </a:stretch>
        </p:blipFill>
        <p:spPr>
          <a:xfrm>
            <a:off x="5241925" y="5989955"/>
            <a:ext cx="313055" cy="313055"/>
          </a:xfrm>
          <a:prstGeom prst="rect">
            <a:avLst/>
          </a:prstGeom>
        </p:spPr>
      </p:pic>
      <p:pic>
        <p:nvPicPr>
          <p:cNvPr id="11" name="Image 6" descr="https://test-kimi-img.moonshot.cn/pub/slides/slides_tmpl/image/25-08-06-16:17:02-d29guvkup1d2ae82khr0.png"/>
          <p:cNvPicPr>
            <a:picLocks noChangeAspect="1"/>
          </p:cNvPicPr>
          <p:nvPr/>
        </p:nvPicPr>
        <p:blipFill>
          <a:blip r:embed="rId3"/>
          <a:stretch>
            <a:fillRect/>
          </a:stretch>
        </p:blipFill>
        <p:spPr>
          <a:xfrm flipH="1" flipV="1">
            <a:off x="-509270" y="5659755"/>
            <a:ext cx="1540510" cy="1540510"/>
          </a:xfrm>
          <a:prstGeom prst="rect">
            <a:avLst/>
          </a:prstGeom>
        </p:spPr>
      </p:pic>
      <p:pic>
        <p:nvPicPr>
          <p:cNvPr id="12" name="Image 7" descr="https://test-kimi-img.moonshot.cn/pub/slides/slides_tmpl/image/25-08-06-16:17:02-d29guvkup1d2ae82khq0.png"/>
          <p:cNvPicPr>
            <a:picLocks noChangeAspect="1"/>
          </p:cNvPicPr>
          <p:nvPr/>
        </p:nvPicPr>
        <p:blipFill>
          <a:blip r:embed="rId4"/>
          <a:stretch>
            <a:fillRect/>
          </a:stretch>
        </p:blipFill>
        <p:spPr>
          <a:xfrm rot="16200000">
            <a:off x="-384810" y="5144770"/>
            <a:ext cx="1542415" cy="773430"/>
          </a:xfrm>
          <a:prstGeom prst="rect">
            <a:avLst/>
          </a:prstGeom>
        </p:spPr>
      </p:pic>
      <p:pic>
        <p:nvPicPr>
          <p:cNvPr id="13" name="Image 8" descr="https://test-kimi-img.moonshot.cn/pub/slides/slides_tmpl/image/25-08-06-16:17:02-d29guvkup1d2ae82khrg.png"/>
          <p:cNvPicPr>
            <a:picLocks noChangeAspect="1"/>
          </p:cNvPicPr>
          <p:nvPr/>
        </p:nvPicPr>
        <p:blipFill>
          <a:blip r:embed="rId5">
            <a:alphaModFix amt="80000"/>
          </a:blip>
          <a:stretch>
            <a:fillRect/>
          </a:stretch>
        </p:blipFill>
        <p:spPr>
          <a:xfrm>
            <a:off x="0" y="4457700"/>
            <a:ext cx="553085" cy="553085"/>
          </a:xfrm>
          <a:prstGeom prst="rect">
            <a:avLst/>
          </a:prstGeom>
        </p:spPr>
      </p:pic>
      <p:pic>
        <p:nvPicPr>
          <p:cNvPr id="14" name="Image 9" descr="https://test-kimi-img.moonshot.cn/pub/slides/slides_tmpl/image/25-08-06-16:17:03-d29guvsup1d2ae82ki0g.png"/>
          <p:cNvPicPr>
            <a:picLocks noChangeAspect="1"/>
          </p:cNvPicPr>
          <p:nvPr/>
        </p:nvPicPr>
        <p:blipFill>
          <a:blip r:embed="rId6"/>
          <a:stretch>
            <a:fillRect/>
          </a:stretch>
        </p:blipFill>
        <p:spPr>
          <a:xfrm>
            <a:off x="680720" y="883285"/>
            <a:ext cx="5943600" cy="889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6g.png"/>
          <p:cNvPicPr>
            <a:picLocks noChangeAspect="1"/>
          </p:cNvPicPr>
          <p:nvPr/>
        </p:nvPicPr>
        <p:blipFill>
          <a:blip r:embed="rId1">
            <a:alphaModFix amt="5000"/>
          </a:blip>
          <a:stretch>
            <a:fillRect/>
          </a:stretch>
        </p:blipFill>
        <p:spPr>
          <a:xfrm>
            <a:off x="3647440" y="2155190"/>
            <a:ext cx="4575175" cy="758190"/>
          </a:xfrm>
          <a:prstGeom prst="rect">
            <a:avLst/>
          </a:prstGeom>
        </p:spPr>
      </p:pic>
      <p:pic>
        <p:nvPicPr>
          <p:cNvPr id="3" name="Image 1" descr="https://test-kimi-img.moonshot.cn/pub/slides/slides_tmpl/image/25-08-06-16:17:02-d29guvkup1d2ae82khq0.png"/>
          <p:cNvPicPr>
            <a:picLocks noChangeAspect="1"/>
          </p:cNvPicPr>
          <p:nvPr/>
        </p:nvPicPr>
        <p:blipFill>
          <a:blip r:embed="rId2"/>
          <a:stretch>
            <a:fillRect/>
          </a:stretch>
        </p:blipFill>
        <p:spPr>
          <a:xfrm rot="5400000">
            <a:off x="10502900" y="466725"/>
            <a:ext cx="2249805" cy="1128395"/>
          </a:xfrm>
          <a:prstGeom prst="rect">
            <a:avLst/>
          </a:prstGeom>
        </p:spPr>
      </p:pic>
      <p:pic>
        <p:nvPicPr>
          <p:cNvPr id="4" name="Image 2" descr="https://test-kimi-img.moonshot.cn/pub/slides/slides_tmpl/image/25-08-06-16:17:02-d29guvkup1d2ae82kht0.png"/>
          <p:cNvPicPr>
            <a:picLocks noChangeAspect="1"/>
          </p:cNvPicPr>
          <p:nvPr/>
        </p:nvPicPr>
        <p:blipFill>
          <a:blip r:embed="rId3"/>
          <a:stretch>
            <a:fillRect/>
          </a:stretch>
        </p:blipFill>
        <p:spPr>
          <a:xfrm flipH="1" flipV="1">
            <a:off x="0" y="0"/>
            <a:ext cx="9992360" cy="6731635"/>
          </a:xfrm>
          <a:prstGeom prst="rect">
            <a:avLst/>
          </a:prstGeom>
        </p:spPr>
      </p:pic>
      <p:pic>
        <p:nvPicPr>
          <p:cNvPr id="5" name="Image 3" descr="https://test-kimi-img.moonshot.cn/pub/slides/slides_tmpl/image/25-08-06-16:17:02-d29guvkup1d2ae82khtg.png"/>
          <p:cNvPicPr>
            <a:picLocks noChangeAspect="1"/>
          </p:cNvPicPr>
          <p:nvPr/>
        </p:nvPicPr>
        <p:blipFill>
          <a:blip r:embed="rId4"/>
          <a:stretch>
            <a:fillRect/>
          </a:stretch>
        </p:blipFill>
        <p:spPr>
          <a:xfrm>
            <a:off x="10421620" y="5350510"/>
            <a:ext cx="2008505" cy="1517015"/>
          </a:xfrm>
          <a:prstGeom prst="rect">
            <a:avLst/>
          </a:prstGeom>
        </p:spPr>
      </p:pic>
      <p:sp>
        <p:nvSpPr>
          <p:cNvPr id="6" name="Text 0"/>
          <p:cNvSpPr/>
          <p:nvPr/>
        </p:nvSpPr>
        <p:spPr>
          <a:xfrm>
            <a:off x="2373630" y="4048125"/>
            <a:ext cx="6873875" cy="1214120"/>
          </a:xfrm>
          <a:prstGeom prst="rect">
            <a:avLst/>
          </a:prstGeom>
          <a:noFill/>
        </p:spPr>
        <p:txBody>
          <a:bodyPr wrap="square" lIns="91440" tIns="45720" rIns="91440" bIns="45720" rtlCol="0" anchor="t"/>
          <a:lstStyle/>
          <a:p>
            <a:pPr marL="0" indent="0" algn="ctr">
              <a:lnSpc>
                <a:spcPct val="100000"/>
              </a:lnSpc>
              <a:buNone/>
            </a:pPr>
            <a:r>
              <a:rPr lang="en-US" sz="4400" dirty="0">
                <a:solidFill>
                  <a:srgbClr val="595959"/>
                </a:solidFill>
                <a:latin typeface="MiSans" pitchFamily="34" charset="-122"/>
                <a:ea typeface="MiSans" pitchFamily="34" charset="-122"/>
                <a:cs typeface="MiSans" pitchFamily="34" charset="-120"/>
              </a:rPr>
              <a:t>职业生涯体验路径设计</a:t>
            </a:r>
            <a:endParaRPr lang="en-US" sz="1600" dirty="0"/>
          </a:p>
        </p:txBody>
      </p:sp>
      <p:sp>
        <p:nvSpPr>
          <p:cNvPr id="7" name="Text 1"/>
          <p:cNvSpPr/>
          <p:nvPr/>
        </p:nvSpPr>
        <p:spPr>
          <a:xfrm>
            <a:off x="4304665" y="1414145"/>
            <a:ext cx="2804160" cy="2105025"/>
          </a:xfrm>
          <a:prstGeom prst="rect">
            <a:avLst/>
          </a:prstGeom>
          <a:noFill/>
        </p:spPr>
        <p:txBody>
          <a:bodyPr wrap="square" lIns="91440" tIns="45720" rIns="91440" bIns="45720" rtlCol="0" anchor="t">
            <a:spAutoFit/>
          </a:bodyPr>
          <a:lstStyle/>
          <a:p>
            <a:pPr marL="0" indent="0" algn="r">
              <a:lnSpc>
                <a:spcPct val="100000"/>
              </a:lnSpc>
              <a:buNone/>
            </a:pPr>
            <a:r>
              <a:rPr lang="en-US" sz="13800" dirty="0">
                <a:solidFill>
                  <a:srgbClr val="158011"/>
                </a:solidFill>
                <a:latin typeface="MiSans" pitchFamily="34" charset="-122"/>
                <a:ea typeface="MiSans" pitchFamily="34" charset="-122"/>
                <a:cs typeface="MiSans" pitchFamily="34" charset="-120"/>
              </a:rPr>
              <a:t>04</a:t>
            </a:r>
            <a:endParaRPr lang="en-US" sz="1600" dirty="0"/>
          </a:p>
        </p:txBody>
      </p:sp>
      <p:pic>
        <p:nvPicPr>
          <p:cNvPr id="8" name="Image 4" descr="https://test-kimi-img.moonshot.cn/pub/slides/slides_tmpl/image/25-08-06-16:17:02-d29guvkup1d2ae82khrg.png"/>
          <p:cNvPicPr>
            <a:picLocks noChangeAspect="1"/>
          </p:cNvPicPr>
          <p:nvPr/>
        </p:nvPicPr>
        <p:blipFill>
          <a:blip r:embed="rId5"/>
          <a:stretch>
            <a:fillRect/>
          </a:stretch>
        </p:blipFill>
        <p:spPr>
          <a:xfrm rot="20340000">
            <a:off x="9505315" y="1277620"/>
            <a:ext cx="1764665" cy="1764665"/>
          </a:xfrm>
          <a:prstGeom prst="rect">
            <a:avLst/>
          </a:prstGeom>
        </p:spPr>
      </p:pic>
      <p:pic>
        <p:nvPicPr>
          <p:cNvPr id="9" name="Image 5" descr="https://test-kimi-img.moonshot.cn/pub/slides/slides_tmpl/image/25-08-06-16:17:02-d29guvkup1d2ae82khsg.png"/>
          <p:cNvPicPr>
            <a:picLocks noChangeAspect="1"/>
          </p:cNvPicPr>
          <p:nvPr/>
        </p:nvPicPr>
        <p:blipFill>
          <a:blip r:embed="rId6"/>
          <a:stretch>
            <a:fillRect/>
          </a:stretch>
        </p:blipFill>
        <p:spPr>
          <a:xfrm>
            <a:off x="9745345" y="939800"/>
            <a:ext cx="5269865" cy="4725670"/>
          </a:xfrm>
          <a:prstGeom prst="rect">
            <a:avLst/>
          </a:prstGeom>
        </p:spPr>
      </p:pic>
      <p:pic>
        <p:nvPicPr>
          <p:cNvPr id="10" name="Image 6" descr="https://test-kimi-img.moonshot.cn/pub/slides/slides_tmpl/image/25-08-06-16:17:03-d29guvsup1d2ae82ki10.png"/>
          <p:cNvPicPr>
            <a:picLocks noChangeAspect="1"/>
          </p:cNvPicPr>
          <p:nvPr/>
        </p:nvPicPr>
        <p:blipFill>
          <a:blip r:embed="rId7"/>
          <a:stretch>
            <a:fillRect/>
          </a:stretch>
        </p:blipFill>
        <p:spPr>
          <a:xfrm>
            <a:off x="9926320" y="1155065"/>
            <a:ext cx="4900295" cy="4404360"/>
          </a:xfrm>
          <a:prstGeom prst="rect">
            <a:avLst/>
          </a:prstGeom>
        </p:spPr>
      </p:pic>
      <p:pic>
        <p:nvPicPr>
          <p:cNvPr id="11" name="Image 7" descr="https://test-kimi-img.moonshot.cn/pub/slides/slides_tmpl/image/25-08-06-16:17:02-d29guvkup1d2ae82khu0.png"/>
          <p:cNvPicPr>
            <a:picLocks noChangeAspect="1"/>
          </p:cNvPicPr>
          <p:nvPr/>
        </p:nvPicPr>
        <p:blipFill>
          <a:blip r:embed="rId8"/>
          <a:stretch>
            <a:fillRect/>
          </a:stretch>
        </p:blipFill>
        <p:spPr>
          <a:xfrm rot="17760000">
            <a:off x="9298940" y="818515"/>
            <a:ext cx="960755" cy="960755"/>
          </a:xfrm>
          <a:prstGeom prst="rect">
            <a:avLst/>
          </a:prstGeom>
        </p:spPr>
      </p:pic>
      <p:pic>
        <p:nvPicPr>
          <p:cNvPr id="12" name="Image 8" descr="https://test-kimi-img.moonshot.cn/pub/slides/slides_tmpl/image/25-08-06-16:17:03-d29guvsup1d2ae82ki80.png"/>
          <p:cNvPicPr>
            <a:picLocks noChangeAspect="1"/>
          </p:cNvPicPr>
          <p:nvPr/>
        </p:nvPicPr>
        <p:blipFill>
          <a:blip r:embed="rId9"/>
          <a:stretch>
            <a:fillRect/>
          </a:stretch>
        </p:blipFill>
        <p:spPr>
          <a:xfrm flipH="1" flipV="1">
            <a:off x="-514350" y="-751840"/>
            <a:ext cx="12192000" cy="6751955"/>
          </a:xfrm>
          <a:prstGeom prst="rect">
            <a:avLst/>
          </a:prstGeom>
        </p:spPr>
      </p:pic>
      <p:pic>
        <p:nvPicPr>
          <p:cNvPr id="13" name="Image 9" descr="https://test-kimi-img.moonshot.cn/pub/slides/slides_tmpl/image/25-08-06-16:17:03-d29guvsup1d2ae82ki7g.png"/>
          <p:cNvPicPr>
            <a:picLocks noChangeAspect="1"/>
          </p:cNvPicPr>
          <p:nvPr/>
        </p:nvPicPr>
        <p:blipFill>
          <a:blip r:embed="rId10"/>
          <a:stretch>
            <a:fillRect/>
          </a:stretch>
        </p:blipFill>
        <p:spPr>
          <a:xfrm>
            <a:off x="2364105" y="3587115"/>
            <a:ext cx="7286625" cy="117475"/>
          </a:xfrm>
          <a:prstGeom prst="rect">
            <a:avLst/>
          </a:prstGeom>
        </p:spPr>
      </p:pic>
      <p:pic>
        <p:nvPicPr>
          <p:cNvPr id="14" name="Image 10" descr="https://test-kimi-img.moonshot.cn/pub/slides/slides_tmpl/image/25-08-06-16:17:03-d29guvsup1d2ae82ki70.png"/>
          <p:cNvPicPr>
            <a:picLocks noChangeAspect="1"/>
          </p:cNvPicPr>
          <p:nvPr/>
        </p:nvPicPr>
        <p:blipFill>
          <a:blip r:embed="rId11"/>
          <a:stretch>
            <a:fillRect/>
          </a:stretch>
        </p:blipFill>
        <p:spPr>
          <a:xfrm flipH="1" flipV="1">
            <a:off x="-34290" y="-503555"/>
            <a:ext cx="2386965" cy="20955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27940" y="-8890"/>
            <a:ext cx="12247880" cy="6875780"/>
          </a:xfrm>
          <a:prstGeom prst="rect">
            <a:avLst/>
          </a:prstGeom>
          <a:solidFill>
            <a:srgbClr val="FFFFFF"/>
          </a:solidFill>
        </p:spPr>
      </p:sp>
      <p:sp>
        <p:nvSpPr>
          <p:cNvPr id="3" name="Text 1"/>
          <p:cNvSpPr/>
          <p:nvPr/>
        </p:nvSpPr>
        <p:spPr>
          <a:xfrm>
            <a:off x="-27940" y="-8890"/>
            <a:ext cx="12247880" cy="687578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4" name="Shape 2"/>
          <p:cNvSpPr/>
          <p:nvPr/>
        </p:nvSpPr>
        <p:spPr>
          <a:xfrm>
            <a:off x="1257935" y="2527300"/>
            <a:ext cx="2947035" cy="1673860"/>
          </a:xfrm>
          <a:prstGeom prst="roundRect">
            <a:avLst>
              <a:gd name="adj" fmla="val 4938"/>
            </a:avLst>
          </a:prstGeom>
          <a:solidFill>
            <a:srgbClr val="FFFFFF"/>
          </a:solidFill>
        </p:spPr>
      </p:sp>
      <p:sp>
        <p:nvSpPr>
          <p:cNvPr id="5" name="Text 3"/>
          <p:cNvSpPr/>
          <p:nvPr/>
        </p:nvSpPr>
        <p:spPr>
          <a:xfrm>
            <a:off x="1257935" y="2527300"/>
            <a:ext cx="2947035" cy="167386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6" name="Shape 4"/>
          <p:cNvSpPr/>
          <p:nvPr/>
        </p:nvSpPr>
        <p:spPr>
          <a:xfrm>
            <a:off x="4384675" y="2365375"/>
            <a:ext cx="2947035" cy="1673860"/>
          </a:xfrm>
          <a:prstGeom prst="roundRect">
            <a:avLst>
              <a:gd name="adj" fmla="val 4938"/>
            </a:avLst>
          </a:prstGeom>
          <a:solidFill>
            <a:srgbClr val="FFFFFF"/>
          </a:solidFill>
        </p:spPr>
      </p:sp>
      <p:sp>
        <p:nvSpPr>
          <p:cNvPr id="7" name="Text 5"/>
          <p:cNvSpPr/>
          <p:nvPr/>
        </p:nvSpPr>
        <p:spPr>
          <a:xfrm>
            <a:off x="4384675" y="2365375"/>
            <a:ext cx="2947035" cy="167386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8" name="Shape 6"/>
          <p:cNvSpPr/>
          <p:nvPr/>
        </p:nvSpPr>
        <p:spPr>
          <a:xfrm>
            <a:off x="7987030" y="2527300"/>
            <a:ext cx="2947035" cy="1673860"/>
          </a:xfrm>
          <a:prstGeom prst="roundRect">
            <a:avLst>
              <a:gd name="adj" fmla="val 4938"/>
            </a:avLst>
          </a:prstGeom>
          <a:solidFill>
            <a:srgbClr val="FFFFFF"/>
          </a:solidFill>
        </p:spPr>
      </p:sp>
      <p:sp>
        <p:nvSpPr>
          <p:cNvPr id="9" name="Text 7"/>
          <p:cNvSpPr/>
          <p:nvPr/>
        </p:nvSpPr>
        <p:spPr>
          <a:xfrm>
            <a:off x="7987030" y="2527300"/>
            <a:ext cx="2947035" cy="167386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0" name="Shape 8"/>
          <p:cNvSpPr/>
          <p:nvPr/>
        </p:nvSpPr>
        <p:spPr>
          <a:xfrm>
            <a:off x="1257935" y="4346575"/>
            <a:ext cx="2947035" cy="1673860"/>
          </a:xfrm>
          <a:prstGeom prst="roundRect">
            <a:avLst>
              <a:gd name="adj" fmla="val 4938"/>
            </a:avLst>
          </a:prstGeom>
          <a:solidFill>
            <a:srgbClr val="FFFFFF"/>
          </a:solidFill>
        </p:spPr>
      </p:sp>
      <p:sp>
        <p:nvSpPr>
          <p:cNvPr id="11" name="Text 9"/>
          <p:cNvSpPr/>
          <p:nvPr/>
        </p:nvSpPr>
        <p:spPr>
          <a:xfrm>
            <a:off x="1257935" y="4346575"/>
            <a:ext cx="2947035" cy="167386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2" name="Shape 10"/>
          <p:cNvSpPr/>
          <p:nvPr/>
        </p:nvSpPr>
        <p:spPr>
          <a:xfrm>
            <a:off x="4622800" y="4346575"/>
            <a:ext cx="2947035" cy="1673860"/>
          </a:xfrm>
          <a:prstGeom prst="roundRect">
            <a:avLst>
              <a:gd name="adj" fmla="val 4938"/>
            </a:avLst>
          </a:prstGeom>
          <a:solidFill>
            <a:srgbClr val="FFFFFF"/>
          </a:solidFill>
        </p:spPr>
      </p:sp>
      <p:sp>
        <p:nvSpPr>
          <p:cNvPr id="13" name="Text 11"/>
          <p:cNvSpPr/>
          <p:nvPr/>
        </p:nvSpPr>
        <p:spPr>
          <a:xfrm>
            <a:off x="4622800" y="4346575"/>
            <a:ext cx="2947035" cy="1673860"/>
          </a:xfrm>
          <a:prstGeom prst="rect">
            <a:avLst/>
          </a:prstGeom>
          <a:noFill/>
        </p:spPr>
        <p:txBody>
          <a:bodyPr wrap="square" lIns="45720" tIns="91440" rIns="91440" bIns="45720" rtlCol="0" anchor="ctr"/>
          <a:lstStyle/>
          <a:p>
            <a:pPr marL="0" indent="0">
              <a:lnSpc>
                <a:spcPct val="100000"/>
              </a:lnSpc>
              <a:buNone/>
            </a:pPr>
            <a:endParaRPr lang="en-US" sz="1600" dirty="0"/>
          </a:p>
        </p:txBody>
      </p:sp>
      <p:pic>
        <p:nvPicPr>
          <p:cNvPr id="14" name="Image 0" descr="https://test-kimi-img.moonshot.cn/pub/slides/slides_tmpl/image/25-08-06-16:17:02-d29guvkup1d2ae82khrg.png"/>
          <p:cNvPicPr>
            <a:picLocks noChangeAspect="1"/>
          </p:cNvPicPr>
          <p:nvPr/>
        </p:nvPicPr>
        <p:blipFill>
          <a:blip r:embed="rId1">
            <a:alphaModFix amt="80000"/>
          </a:blip>
          <a:stretch>
            <a:fillRect/>
          </a:stretch>
        </p:blipFill>
        <p:spPr>
          <a:xfrm>
            <a:off x="2919095" y="3317875"/>
            <a:ext cx="810260" cy="810260"/>
          </a:xfrm>
          <a:prstGeom prst="rect">
            <a:avLst/>
          </a:prstGeom>
        </p:spPr>
      </p:pic>
      <p:pic>
        <p:nvPicPr>
          <p:cNvPr id="15" name="Image 1" descr="https://test-kimi-img.moonshot.cn/pub/slides/slides_tmpl/image/25-08-06-16:17:03-d29guvsup1d2ae82khv0.png"/>
          <p:cNvPicPr>
            <a:picLocks noChangeAspect="1"/>
          </p:cNvPicPr>
          <p:nvPr/>
        </p:nvPicPr>
        <p:blipFill>
          <a:blip r:embed="rId2"/>
          <a:stretch>
            <a:fillRect/>
          </a:stretch>
        </p:blipFill>
        <p:spPr>
          <a:xfrm>
            <a:off x="-62230" y="635"/>
            <a:ext cx="2981325" cy="6943725"/>
          </a:xfrm>
          <a:prstGeom prst="rect">
            <a:avLst/>
          </a:prstGeom>
        </p:spPr>
      </p:pic>
      <p:pic>
        <p:nvPicPr>
          <p:cNvPr id="16" name="Image 2" descr="https://test-kimi-img.moonshot.cn/pub/slides/slides_tmpl/image/25-08-06-16:17:03-d29guvsup1d2ae82ki3g.png"/>
          <p:cNvPicPr>
            <a:picLocks noChangeAspect="1"/>
          </p:cNvPicPr>
          <p:nvPr/>
        </p:nvPicPr>
        <p:blipFill>
          <a:blip r:embed="rId3"/>
          <a:stretch>
            <a:fillRect/>
          </a:stretch>
        </p:blipFill>
        <p:spPr>
          <a:xfrm>
            <a:off x="819785" y="423545"/>
            <a:ext cx="2482850" cy="4220210"/>
          </a:xfrm>
          <a:prstGeom prst="rect">
            <a:avLst/>
          </a:prstGeom>
        </p:spPr>
      </p:pic>
      <p:pic>
        <p:nvPicPr>
          <p:cNvPr id="17" name="Image 3" descr="https://test-kimi-img.moonshot.cn/pub/slides/slides_tmpl/image/25-08-06-16:17:03-d29guvsup1d2ae82ki5g.jpg"/>
          <p:cNvPicPr>
            <a:picLocks noChangeAspect="1"/>
          </p:cNvPicPr>
          <p:nvPr/>
        </p:nvPicPr>
        <p:blipFill>
          <a:blip r:embed="rId4"/>
          <a:stretch>
            <a:fillRect/>
          </a:stretch>
        </p:blipFill>
        <p:spPr>
          <a:xfrm>
            <a:off x="927100" y="553085"/>
            <a:ext cx="2266950" cy="3970655"/>
          </a:xfrm>
          <a:prstGeom prst="rect">
            <a:avLst/>
          </a:prstGeom>
        </p:spPr>
      </p:pic>
      <p:pic>
        <p:nvPicPr>
          <p:cNvPr id="18" name="Image 4" descr="https://test-kimi-img.moonshot.cn/pub/slides/slides_tmpl/image/25-08-06-16:17:03-d29guvsup1d2ae82ki60.png"/>
          <p:cNvPicPr>
            <a:picLocks noChangeAspect="1"/>
          </p:cNvPicPr>
          <p:nvPr/>
        </p:nvPicPr>
        <p:blipFill>
          <a:blip r:embed="rId5"/>
          <a:stretch>
            <a:fillRect/>
          </a:stretch>
        </p:blipFill>
        <p:spPr>
          <a:xfrm>
            <a:off x="1122680" y="3242310"/>
            <a:ext cx="1875790" cy="2873375"/>
          </a:xfrm>
          <a:prstGeom prst="rect">
            <a:avLst/>
          </a:prstGeom>
        </p:spPr>
      </p:pic>
      <p:sp>
        <p:nvSpPr>
          <p:cNvPr id="19" name="Text 12"/>
          <p:cNvSpPr/>
          <p:nvPr/>
        </p:nvSpPr>
        <p:spPr>
          <a:xfrm>
            <a:off x="1240155" y="3423920"/>
            <a:ext cx="1517015" cy="2472690"/>
          </a:xfrm>
          <a:prstGeom prst="rect">
            <a:avLst/>
          </a:prstGeom>
          <a:noFill/>
        </p:spPr>
        <p:txBody>
          <a:bodyPr vert="eaVert" wrap="square" lIns="91440" tIns="45720" rIns="91440" bIns="45720" rtlCol="0" anchor="t"/>
          <a:lstStyle/>
          <a:p>
            <a:pPr marL="0" indent="0" algn="just">
              <a:lnSpc>
                <a:spcPct val="100000"/>
              </a:lnSpc>
              <a:buNone/>
            </a:pPr>
            <a:r>
              <a:rPr lang="en-US" sz="8800" dirty="0">
                <a:solidFill>
                  <a:srgbClr val="FFFFFF"/>
                </a:solidFill>
                <a:latin typeface="MiSans" pitchFamily="34" charset="-122"/>
                <a:ea typeface="MiSans" pitchFamily="34" charset="-122"/>
                <a:cs typeface="MiSans" pitchFamily="34" charset="-120"/>
              </a:rPr>
              <a:t>目录</a:t>
            </a:r>
            <a:endParaRPr lang="en-US" sz="1600" dirty="0"/>
          </a:p>
        </p:txBody>
      </p:sp>
      <p:pic>
        <p:nvPicPr>
          <p:cNvPr id="20" name="Image 5" descr="https://test-kimi-img.moonshot.cn/pub/slides/slides_tmpl/image/25-08-06-16:17:03-d29guvsup1d2ae82ki50.png"/>
          <p:cNvPicPr>
            <a:picLocks noChangeAspect="1"/>
          </p:cNvPicPr>
          <p:nvPr/>
        </p:nvPicPr>
        <p:blipFill>
          <a:blip r:embed="rId6"/>
          <a:stretch>
            <a:fillRect/>
          </a:stretch>
        </p:blipFill>
        <p:spPr>
          <a:xfrm>
            <a:off x="4072255" y="756920"/>
            <a:ext cx="775335" cy="775335"/>
          </a:xfrm>
          <a:prstGeom prst="rect">
            <a:avLst/>
          </a:prstGeom>
        </p:spPr>
      </p:pic>
      <p:pic>
        <p:nvPicPr>
          <p:cNvPr id="21" name="Image 6" descr="https://test-kimi-img.moonshot.cn/pub/slides/slides_tmpl/image/25-08-06-16:17:03-d29guvsup1d2ae82ki4g.png"/>
          <p:cNvPicPr>
            <a:picLocks noChangeAspect="1"/>
          </p:cNvPicPr>
          <p:nvPr/>
        </p:nvPicPr>
        <p:blipFill>
          <a:blip r:embed="rId7">
            <a:alphaModFix amt="20000"/>
          </a:blip>
          <a:stretch>
            <a:fillRect/>
          </a:stretch>
        </p:blipFill>
        <p:spPr>
          <a:xfrm>
            <a:off x="5072380" y="1480185"/>
            <a:ext cx="2362200" cy="38100"/>
          </a:xfrm>
          <a:prstGeom prst="rect">
            <a:avLst/>
          </a:prstGeom>
        </p:spPr>
      </p:pic>
      <p:sp>
        <p:nvSpPr>
          <p:cNvPr id="22" name="Text 13"/>
          <p:cNvSpPr/>
          <p:nvPr/>
        </p:nvSpPr>
        <p:spPr>
          <a:xfrm>
            <a:off x="4986655" y="802005"/>
            <a:ext cx="2581910" cy="276225"/>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2B2F36"/>
                </a:solidFill>
                <a:latin typeface="MiSans" pitchFamily="34" charset="-122"/>
                <a:ea typeface="MiSans" pitchFamily="34" charset="-122"/>
                <a:cs typeface="MiSans" pitchFamily="34" charset="-120"/>
              </a:rPr>
              <a:t>项目导语与目标</a:t>
            </a:r>
            <a:endParaRPr lang="en-US" sz="1600" dirty="0"/>
          </a:p>
        </p:txBody>
      </p:sp>
      <p:pic>
        <p:nvPicPr>
          <p:cNvPr id="23" name="Image 7" descr="https://test-kimi-img.moonshot.cn/pub/slides/slides_tmpl/image/25-08-06-16:17:03-d29guvsup1d2ae82ki50.png"/>
          <p:cNvPicPr>
            <a:picLocks noChangeAspect="1"/>
          </p:cNvPicPr>
          <p:nvPr/>
        </p:nvPicPr>
        <p:blipFill>
          <a:blip r:embed="rId6"/>
          <a:stretch>
            <a:fillRect/>
          </a:stretch>
        </p:blipFill>
        <p:spPr>
          <a:xfrm>
            <a:off x="4072255" y="2588260"/>
            <a:ext cx="780415" cy="780415"/>
          </a:xfrm>
          <a:prstGeom prst="rect">
            <a:avLst/>
          </a:prstGeom>
        </p:spPr>
      </p:pic>
      <p:pic>
        <p:nvPicPr>
          <p:cNvPr id="24" name="Image 8" descr="https://test-kimi-img.moonshot.cn/pub/slides/slides_tmpl/image/25-08-06-16:17:03-d29guvsup1d2ae82ki4g.png"/>
          <p:cNvPicPr>
            <a:picLocks noChangeAspect="1"/>
          </p:cNvPicPr>
          <p:nvPr/>
        </p:nvPicPr>
        <p:blipFill>
          <a:blip r:embed="rId7">
            <a:alphaModFix amt="20000"/>
          </a:blip>
          <a:stretch>
            <a:fillRect/>
          </a:stretch>
        </p:blipFill>
        <p:spPr>
          <a:xfrm>
            <a:off x="5110480" y="3325495"/>
            <a:ext cx="2362200" cy="38100"/>
          </a:xfrm>
          <a:prstGeom prst="rect">
            <a:avLst/>
          </a:prstGeom>
        </p:spPr>
      </p:pic>
      <p:sp>
        <p:nvSpPr>
          <p:cNvPr id="25" name="Text 14"/>
          <p:cNvSpPr/>
          <p:nvPr/>
        </p:nvSpPr>
        <p:spPr>
          <a:xfrm>
            <a:off x="5005705" y="2587625"/>
            <a:ext cx="2581910" cy="581025"/>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2B2F36"/>
                </a:solidFill>
                <a:latin typeface="MiSans" pitchFamily="34" charset="-122"/>
                <a:ea typeface="MiSans" pitchFamily="34" charset="-122"/>
                <a:cs typeface="MiSans" pitchFamily="34" charset="-120"/>
              </a:rPr>
              <a:t>情景导入：堤坝上的成长</a:t>
            </a:r>
            <a:endParaRPr lang="en-US" sz="1600" dirty="0"/>
          </a:p>
        </p:txBody>
      </p:sp>
      <p:pic>
        <p:nvPicPr>
          <p:cNvPr id="26" name="Image 9" descr="https://test-kimi-img.moonshot.cn/pub/slides/slides_tmpl/image/25-08-06-16:17:03-d29guvsup1d2ae82ki50.png"/>
          <p:cNvPicPr>
            <a:picLocks noChangeAspect="1"/>
          </p:cNvPicPr>
          <p:nvPr/>
        </p:nvPicPr>
        <p:blipFill>
          <a:blip r:embed="rId6"/>
          <a:stretch>
            <a:fillRect/>
          </a:stretch>
        </p:blipFill>
        <p:spPr>
          <a:xfrm>
            <a:off x="4072255" y="4375150"/>
            <a:ext cx="793750" cy="793750"/>
          </a:xfrm>
          <a:prstGeom prst="rect">
            <a:avLst/>
          </a:prstGeom>
        </p:spPr>
      </p:pic>
      <p:pic>
        <p:nvPicPr>
          <p:cNvPr id="27" name="Image 10" descr="https://test-kimi-img.moonshot.cn/pub/slides/slides_tmpl/image/25-08-06-16:17:03-d29guvsup1d2ae82ki4g.png"/>
          <p:cNvPicPr>
            <a:picLocks noChangeAspect="1"/>
          </p:cNvPicPr>
          <p:nvPr/>
        </p:nvPicPr>
        <p:blipFill>
          <a:blip r:embed="rId7">
            <a:alphaModFix amt="20000"/>
          </a:blip>
          <a:stretch>
            <a:fillRect/>
          </a:stretch>
        </p:blipFill>
        <p:spPr>
          <a:xfrm>
            <a:off x="5110480" y="5107940"/>
            <a:ext cx="2362200" cy="38100"/>
          </a:xfrm>
          <a:prstGeom prst="rect">
            <a:avLst/>
          </a:prstGeom>
        </p:spPr>
      </p:pic>
      <p:sp>
        <p:nvSpPr>
          <p:cNvPr id="28" name="Text 15"/>
          <p:cNvSpPr/>
          <p:nvPr/>
        </p:nvSpPr>
        <p:spPr>
          <a:xfrm>
            <a:off x="5017770" y="4392930"/>
            <a:ext cx="2581910" cy="581025"/>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2B2F36"/>
                </a:solidFill>
                <a:latin typeface="MiSans" pitchFamily="34" charset="-122"/>
                <a:ea typeface="MiSans" pitchFamily="34" charset="-122"/>
                <a:cs typeface="MiSans" pitchFamily="34" charset="-120"/>
              </a:rPr>
              <a:t>职业生涯体验的内涵和价值</a:t>
            </a:r>
            <a:endParaRPr lang="en-US" sz="1600" dirty="0"/>
          </a:p>
        </p:txBody>
      </p:sp>
      <p:sp>
        <p:nvSpPr>
          <p:cNvPr id="29" name="Shape 16"/>
          <p:cNvSpPr/>
          <p:nvPr/>
        </p:nvSpPr>
        <p:spPr>
          <a:xfrm>
            <a:off x="8378825" y="3360420"/>
            <a:ext cx="2947035" cy="1673860"/>
          </a:xfrm>
          <a:prstGeom prst="roundRect">
            <a:avLst>
              <a:gd name="adj" fmla="val 4938"/>
            </a:avLst>
          </a:prstGeom>
          <a:solidFill>
            <a:srgbClr val="FFFFFF"/>
          </a:solidFill>
        </p:spPr>
      </p:sp>
      <p:sp>
        <p:nvSpPr>
          <p:cNvPr id="30" name="Text 17"/>
          <p:cNvSpPr/>
          <p:nvPr/>
        </p:nvSpPr>
        <p:spPr>
          <a:xfrm>
            <a:off x="8378825" y="3360420"/>
            <a:ext cx="2947035" cy="1673860"/>
          </a:xfrm>
          <a:prstGeom prst="rect">
            <a:avLst/>
          </a:prstGeom>
          <a:noFill/>
        </p:spPr>
        <p:txBody>
          <a:bodyPr wrap="square" lIns="45720" tIns="91440" rIns="91440" bIns="45720" rtlCol="0" anchor="ctr"/>
          <a:lstStyle/>
          <a:p>
            <a:pPr marL="0" indent="0">
              <a:lnSpc>
                <a:spcPct val="100000"/>
              </a:lnSpc>
              <a:buNone/>
            </a:pPr>
            <a:endParaRPr lang="en-US" sz="1600" dirty="0"/>
          </a:p>
        </p:txBody>
      </p:sp>
      <p:pic>
        <p:nvPicPr>
          <p:cNvPr id="31" name="Image 11" descr="https://test-kimi-img.moonshot.cn/pub/slides/slides_tmpl/image/25-08-06-16:17:03-d29guvsup1d2ae82ki50.png"/>
          <p:cNvPicPr>
            <a:picLocks noChangeAspect="1"/>
          </p:cNvPicPr>
          <p:nvPr/>
        </p:nvPicPr>
        <p:blipFill>
          <a:blip r:embed="rId6"/>
          <a:stretch>
            <a:fillRect/>
          </a:stretch>
        </p:blipFill>
        <p:spPr>
          <a:xfrm>
            <a:off x="8107045" y="1845945"/>
            <a:ext cx="782320" cy="782320"/>
          </a:xfrm>
          <a:prstGeom prst="rect">
            <a:avLst/>
          </a:prstGeom>
        </p:spPr>
      </p:pic>
      <p:pic>
        <p:nvPicPr>
          <p:cNvPr id="32" name="Image 12" descr="https://test-kimi-img.moonshot.cn/pub/slides/slides_tmpl/image/25-08-06-16:17:03-d29guvsup1d2ae82ki4g.png"/>
          <p:cNvPicPr>
            <a:picLocks noChangeAspect="1"/>
          </p:cNvPicPr>
          <p:nvPr/>
        </p:nvPicPr>
        <p:blipFill>
          <a:blip r:embed="rId7">
            <a:alphaModFix amt="20000"/>
          </a:blip>
          <a:stretch>
            <a:fillRect/>
          </a:stretch>
        </p:blipFill>
        <p:spPr>
          <a:xfrm>
            <a:off x="9104630" y="2548890"/>
            <a:ext cx="2362200" cy="38100"/>
          </a:xfrm>
          <a:prstGeom prst="rect">
            <a:avLst/>
          </a:prstGeom>
        </p:spPr>
      </p:pic>
      <p:pic>
        <p:nvPicPr>
          <p:cNvPr id="33" name="Image 13" descr="https://test-kimi-img.moonshot.cn/pub/slides/slides_tmpl/image/25-08-06-16:17:03-d29guvsup1d2ae82ki50.png"/>
          <p:cNvPicPr>
            <a:picLocks noChangeAspect="1"/>
          </p:cNvPicPr>
          <p:nvPr/>
        </p:nvPicPr>
        <p:blipFill>
          <a:blip r:embed="rId6"/>
          <a:stretch>
            <a:fillRect/>
          </a:stretch>
        </p:blipFill>
        <p:spPr>
          <a:xfrm>
            <a:off x="8107045" y="3594100"/>
            <a:ext cx="795655" cy="795655"/>
          </a:xfrm>
          <a:prstGeom prst="rect">
            <a:avLst/>
          </a:prstGeom>
        </p:spPr>
      </p:pic>
      <p:pic>
        <p:nvPicPr>
          <p:cNvPr id="34" name="Image 14" descr="https://test-kimi-img.moonshot.cn/pub/slides/slides_tmpl/image/25-08-06-16:17:03-d29guvsup1d2ae82ki4g.png"/>
          <p:cNvPicPr>
            <a:picLocks noChangeAspect="1"/>
          </p:cNvPicPr>
          <p:nvPr/>
        </p:nvPicPr>
        <p:blipFill>
          <a:blip r:embed="rId7">
            <a:alphaModFix amt="20000"/>
          </a:blip>
          <a:stretch>
            <a:fillRect/>
          </a:stretch>
        </p:blipFill>
        <p:spPr>
          <a:xfrm>
            <a:off x="9104630" y="4316095"/>
            <a:ext cx="2362200" cy="38100"/>
          </a:xfrm>
          <a:prstGeom prst="rect">
            <a:avLst/>
          </a:prstGeom>
        </p:spPr>
      </p:pic>
      <p:sp>
        <p:nvSpPr>
          <p:cNvPr id="35" name="Text 18"/>
          <p:cNvSpPr/>
          <p:nvPr/>
        </p:nvSpPr>
        <p:spPr>
          <a:xfrm>
            <a:off x="9028430" y="2034540"/>
            <a:ext cx="2581910" cy="581025"/>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2B2F36"/>
                </a:solidFill>
                <a:latin typeface="MiSans" pitchFamily="34" charset="-122"/>
                <a:ea typeface="MiSans" pitchFamily="34" charset="-122"/>
                <a:cs typeface="MiSans" pitchFamily="34" charset="-120"/>
              </a:rPr>
              <a:t>职业生涯体验路径设计</a:t>
            </a:r>
            <a:endParaRPr lang="en-US" sz="1600" dirty="0"/>
          </a:p>
        </p:txBody>
      </p:sp>
      <p:sp>
        <p:nvSpPr>
          <p:cNvPr id="36" name="Text 19"/>
          <p:cNvSpPr/>
          <p:nvPr/>
        </p:nvSpPr>
        <p:spPr>
          <a:xfrm>
            <a:off x="9009380" y="3598545"/>
            <a:ext cx="2581910" cy="368300"/>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2B2F36"/>
                </a:solidFill>
                <a:latin typeface="MiSans" pitchFamily="34" charset="-122"/>
                <a:ea typeface="MiSans" pitchFamily="34" charset="-122"/>
                <a:cs typeface="MiSans" pitchFamily="34" charset="-120"/>
              </a:rPr>
              <a:t> 职业生涯体验成果应用</a:t>
            </a:r>
            <a:endParaRPr lang="en-US" sz="1600" dirty="0"/>
          </a:p>
        </p:txBody>
      </p:sp>
      <p:pic>
        <p:nvPicPr>
          <p:cNvPr id="37" name="Image 15" descr="https://test-kimi-img.moonshot.cn/pub/slides/slides_tmpl/image/25-08-06-16:17:02-d29guvkup1d2ae82khq0.png"/>
          <p:cNvPicPr>
            <a:picLocks noChangeAspect="1"/>
          </p:cNvPicPr>
          <p:nvPr/>
        </p:nvPicPr>
        <p:blipFill>
          <a:blip r:embed="rId8"/>
          <a:stretch>
            <a:fillRect/>
          </a:stretch>
        </p:blipFill>
        <p:spPr>
          <a:xfrm rot="16200000">
            <a:off x="-398780" y="5615940"/>
            <a:ext cx="1542415" cy="773430"/>
          </a:xfrm>
          <a:prstGeom prst="rect">
            <a:avLst/>
          </a:prstGeom>
        </p:spPr>
      </p:pic>
      <p:pic>
        <p:nvPicPr>
          <p:cNvPr id="38" name="Image 16" descr="https://test-kimi-img.moonshot.cn/pub/slides/slides_tmpl/image/25-08-06-16:17:02-d29guvkup1d2ae82khrg.png"/>
          <p:cNvPicPr>
            <a:picLocks noChangeAspect="1"/>
          </p:cNvPicPr>
          <p:nvPr/>
        </p:nvPicPr>
        <p:blipFill>
          <a:blip r:embed="rId1">
            <a:alphaModFix amt="80000"/>
          </a:blip>
          <a:stretch>
            <a:fillRect/>
          </a:stretch>
        </p:blipFill>
        <p:spPr>
          <a:xfrm>
            <a:off x="206375" y="5161280"/>
            <a:ext cx="553085" cy="553085"/>
          </a:xfrm>
          <a:prstGeom prst="rect">
            <a:avLst/>
          </a:prstGeom>
        </p:spPr>
      </p:pic>
      <p:pic>
        <p:nvPicPr>
          <p:cNvPr id="39" name="Image 17" descr="https://test-kimi-img.moonshot.cn/pub/slides/slides_tmpl/image/25-08-06-16:17:02-d29guvkup1d2ae82khr0.png"/>
          <p:cNvPicPr>
            <a:picLocks noChangeAspect="1"/>
          </p:cNvPicPr>
          <p:nvPr/>
        </p:nvPicPr>
        <p:blipFill>
          <a:blip r:embed="rId9"/>
          <a:stretch>
            <a:fillRect/>
          </a:stretch>
        </p:blipFill>
        <p:spPr>
          <a:xfrm flipH="1" flipV="1">
            <a:off x="11174730" y="-398780"/>
            <a:ext cx="1540510" cy="1540510"/>
          </a:xfrm>
          <a:prstGeom prst="rect">
            <a:avLst/>
          </a:prstGeom>
        </p:spPr>
      </p:pic>
      <p:pic>
        <p:nvPicPr>
          <p:cNvPr id="40" name="Image 18" descr="https://test-kimi-img.moonshot.cn/pub/slides/slides_tmpl/image/25-08-06-16:17:02-d29guvkup1d2ae82khu0.png"/>
          <p:cNvPicPr>
            <a:picLocks noChangeAspect="1"/>
          </p:cNvPicPr>
          <p:nvPr/>
        </p:nvPicPr>
        <p:blipFill>
          <a:blip r:embed="rId10"/>
          <a:stretch>
            <a:fillRect/>
          </a:stretch>
        </p:blipFill>
        <p:spPr>
          <a:xfrm rot="19020000" flipH="1" flipV="1">
            <a:off x="10904220" y="422910"/>
            <a:ext cx="656590" cy="656590"/>
          </a:xfrm>
          <a:prstGeom prst="rect">
            <a:avLst/>
          </a:prstGeom>
        </p:spPr>
      </p:pic>
      <p:pic>
        <p:nvPicPr>
          <p:cNvPr id="41" name="Image 19" descr="https://test-kimi-img.moonshot.cn/pub/slides/slides_tmpl/image/25-08-06-16:17:03-d29guvsup1d2ae82ki0g.png"/>
          <p:cNvPicPr>
            <a:picLocks noChangeAspect="1"/>
          </p:cNvPicPr>
          <p:nvPr/>
        </p:nvPicPr>
        <p:blipFill>
          <a:blip r:embed="rId11"/>
          <a:stretch>
            <a:fillRect/>
          </a:stretch>
        </p:blipFill>
        <p:spPr>
          <a:xfrm>
            <a:off x="2919095" y="6525260"/>
            <a:ext cx="5943600" cy="88900"/>
          </a:xfrm>
          <a:prstGeom prst="rect">
            <a:avLst/>
          </a:prstGeom>
        </p:spPr>
      </p:pic>
      <p:sp>
        <p:nvSpPr>
          <p:cNvPr id="42" name="Text 20"/>
          <p:cNvSpPr/>
          <p:nvPr/>
        </p:nvSpPr>
        <p:spPr>
          <a:xfrm>
            <a:off x="4157980" y="859155"/>
            <a:ext cx="817880" cy="628015"/>
          </a:xfrm>
          <a:prstGeom prst="rect">
            <a:avLst/>
          </a:prstGeom>
          <a:noFill/>
        </p:spPr>
        <p:txBody>
          <a:bodyPr wrap="square" lIns="91440" tIns="45720" rIns="91440" bIns="45720" rtlCol="0" anchor="t"/>
          <a:lstStyle/>
          <a:p>
            <a:pPr marL="0" indent="0" algn="l">
              <a:lnSpc>
                <a:spcPct val="100000"/>
              </a:lnSpc>
              <a:buNone/>
            </a:pPr>
            <a:r>
              <a:rPr lang="en-US" sz="3200" dirty="0">
                <a:solidFill>
                  <a:srgbClr val="000000"/>
                </a:solidFill>
                <a:latin typeface="MiSans" pitchFamily="34" charset="-122"/>
                <a:ea typeface="MiSans" pitchFamily="34" charset="-122"/>
                <a:cs typeface="MiSans" pitchFamily="34" charset="-120"/>
              </a:rPr>
              <a:t>01</a:t>
            </a:r>
            <a:endParaRPr lang="en-US" sz="1600" dirty="0"/>
          </a:p>
        </p:txBody>
      </p:sp>
      <p:sp>
        <p:nvSpPr>
          <p:cNvPr id="43" name="Text 21"/>
          <p:cNvSpPr/>
          <p:nvPr/>
        </p:nvSpPr>
        <p:spPr>
          <a:xfrm>
            <a:off x="4148455" y="2691130"/>
            <a:ext cx="817880" cy="628015"/>
          </a:xfrm>
          <a:prstGeom prst="rect">
            <a:avLst/>
          </a:prstGeom>
          <a:noFill/>
        </p:spPr>
        <p:txBody>
          <a:bodyPr wrap="square" lIns="91440" tIns="45720" rIns="91440" bIns="45720" rtlCol="0" anchor="t"/>
          <a:lstStyle/>
          <a:p>
            <a:pPr marL="0" indent="0" algn="l">
              <a:lnSpc>
                <a:spcPct val="100000"/>
              </a:lnSpc>
              <a:buNone/>
            </a:pPr>
            <a:r>
              <a:rPr lang="en-US" sz="3200" dirty="0">
                <a:solidFill>
                  <a:srgbClr val="000000"/>
                </a:solidFill>
                <a:latin typeface="MiSans" pitchFamily="34" charset="-122"/>
                <a:ea typeface="MiSans" pitchFamily="34" charset="-122"/>
                <a:cs typeface="MiSans" pitchFamily="34" charset="-120"/>
              </a:rPr>
              <a:t>02</a:t>
            </a:r>
            <a:endParaRPr lang="en-US" sz="1600" dirty="0"/>
          </a:p>
        </p:txBody>
      </p:sp>
      <p:sp>
        <p:nvSpPr>
          <p:cNvPr id="44" name="Text 22"/>
          <p:cNvSpPr/>
          <p:nvPr/>
        </p:nvSpPr>
        <p:spPr>
          <a:xfrm>
            <a:off x="4129405" y="4478020"/>
            <a:ext cx="817880" cy="628015"/>
          </a:xfrm>
          <a:prstGeom prst="rect">
            <a:avLst/>
          </a:prstGeom>
          <a:noFill/>
        </p:spPr>
        <p:txBody>
          <a:bodyPr wrap="square" lIns="91440" tIns="45720" rIns="91440" bIns="45720" rtlCol="0" anchor="t"/>
          <a:lstStyle/>
          <a:p>
            <a:pPr marL="0" indent="0" algn="l">
              <a:lnSpc>
                <a:spcPct val="100000"/>
              </a:lnSpc>
              <a:buNone/>
            </a:pPr>
            <a:r>
              <a:rPr lang="en-US" sz="3200" dirty="0">
                <a:solidFill>
                  <a:srgbClr val="000000"/>
                </a:solidFill>
                <a:latin typeface="MiSans" pitchFamily="34" charset="-122"/>
                <a:ea typeface="MiSans" pitchFamily="34" charset="-122"/>
                <a:cs typeface="MiSans" pitchFamily="34" charset="-120"/>
              </a:rPr>
              <a:t>03</a:t>
            </a:r>
            <a:endParaRPr lang="en-US" sz="1600" dirty="0"/>
          </a:p>
        </p:txBody>
      </p:sp>
      <p:sp>
        <p:nvSpPr>
          <p:cNvPr id="45" name="Text 23"/>
          <p:cNvSpPr/>
          <p:nvPr/>
        </p:nvSpPr>
        <p:spPr>
          <a:xfrm>
            <a:off x="8162925" y="1958975"/>
            <a:ext cx="817880" cy="628015"/>
          </a:xfrm>
          <a:prstGeom prst="rect">
            <a:avLst/>
          </a:prstGeom>
          <a:noFill/>
        </p:spPr>
        <p:txBody>
          <a:bodyPr wrap="square" lIns="91440" tIns="45720" rIns="91440" bIns="45720" rtlCol="0" anchor="t"/>
          <a:lstStyle/>
          <a:p>
            <a:pPr marL="0" indent="0" algn="l">
              <a:lnSpc>
                <a:spcPct val="100000"/>
              </a:lnSpc>
              <a:buNone/>
            </a:pPr>
            <a:r>
              <a:rPr lang="en-US" sz="3200" dirty="0">
                <a:solidFill>
                  <a:srgbClr val="000000"/>
                </a:solidFill>
                <a:latin typeface="MiSans" pitchFamily="34" charset="-122"/>
                <a:ea typeface="MiSans" pitchFamily="34" charset="-122"/>
                <a:cs typeface="MiSans" pitchFamily="34" charset="-120"/>
              </a:rPr>
              <a:t>04</a:t>
            </a:r>
            <a:endParaRPr lang="en-US" sz="1600" dirty="0"/>
          </a:p>
        </p:txBody>
      </p:sp>
      <p:sp>
        <p:nvSpPr>
          <p:cNvPr id="46" name="Text 24"/>
          <p:cNvSpPr/>
          <p:nvPr/>
        </p:nvSpPr>
        <p:spPr>
          <a:xfrm>
            <a:off x="8172450" y="3718560"/>
            <a:ext cx="817880" cy="628015"/>
          </a:xfrm>
          <a:prstGeom prst="rect">
            <a:avLst/>
          </a:prstGeom>
          <a:noFill/>
        </p:spPr>
        <p:txBody>
          <a:bodyPr wrap="square" lIns="91440" tIns="45720" rIns="91440" bIns="45720" rtlCol="0" anchor="t"/>
          <a:lstStyle/>
          <a:p>
            <a:pPr marL="0" indent="0" algn="l">
              <a:lnSpc>
                <a:spcPct val="100000"/>
              </a:lnSpc>
              <a:buNone/>
            </a:pPr>
            <a:r>
              <a:rPr lang="en-US" sz="3200" dirty="0">
                <a:solidFill>
                  <a:srgbClr val="000000"/>
                </a:solidFill>
                <a:latin typeface="MiSans" pitchFamily="34" charset="-122"/>
                <a:ea typeface="MiSans" pitchFamily="34" charset="-122"/>
                <a:cs typeface="MiSans" pitchFamily="34" charset="-120"/>
              </a:rPr>
              <a:t>05</a:t>
            </a:r>
            <a:endParaRPr lang="en-US" sz="16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1g.jpg"/>
          <p:cNvPicPr>
            <a:picLocks noChangeAspect="1"/>
          </p:cNvPicPr>
          <p:nvPr/>
        </p:nvPicPr>
        <p:blipFill>
          <a:blip r:embed="rId1"/>
          <a:stretch>
            <a:fillRect/>
          </a:stretch>
        </p:blipFill>
        <p:spPr>
          <a:xfrm>
            <a:off x="0" y="259080"/>
            <a:ext cx="12191365" cy="541020"/>
          </a:xfrm>
          <a:prstGeom prst="rect">
            <a:avLst/>
          </a:prstGeom>
        </p:spPr>
      </p:pic>
      <p:pic>
        <p:nvPicPr>
          <p:cNvPr id="3" name="Image 1" descr="https://test-kimi-img.moonshot.cn/pub/slides/slides_tmpl/image/25-08-06-16:17:04-d29gv04up1d2ae82kia0.jpg"/>
          <p:cNvPicPr>
            <a:picLocks noChangeAspect="1"/>
          </p:cNvPicPr>
          <p:nvPr/>
        </p:nvPicPr>
        <p:blipFill>
          <a:blip r:embed="rId2"/>
          <a:stretch>
            <a:fillRect/>
          </a:stretch>
        </p:blipFill>
        <p:spPr>
          <a:xfrm>
            <a:off x="0" y="1555750"/>
            <a:ext cx="12192000" cy="4200525"/>
          </a:xfrm>
          <a:prstGeom prst="rect">
            <a:avLst/>
          </a:prstGeom>
        </p:spPr>
      </p:pic>
      <p:sp>
        <p:nvSpPr>
          <p:cNvPr id="4" name="Text 0"/>
          <p:cNvSpPr/>
          <p:nvPr/>
        </p:nvSpPr>
        <p:spPr>
          <a:xfrm>
            <a:off x="913424" y="2765425"/>
            <a:ext cx="5336089" cy="1422400"/>
          </a:xfrm>
          <a:prstGeom prst="rect">
            <a:avLst/>
          </a:prstGeom>
          <a:noFill/>
        </p:spPr>
        <p:txBody>
          <a:bodyPr wrap="square" lIns="91440" tIns="45720" rIns="91440" bIns="45720" rtlCol="0" anchor="t">
            <a:spAutoFit/>
          </a:bodyPr>
          <a:lstStyle/>
          <a:p>
            <a:pPr marL="0" indent="0" algn="just">
              <a:lnSpc>
                <a:spcPct val="130000"/>
              </a:lnSpc>
              <a:buNone/>
            </a:pPr>
            <a:r>
              <a:rPr lang="en-US" sz="1800" dirty="0">
                <a:solidFill>
                  <a:srgbClr val="000000"/>
                </a:solidFill>
                <a:latin typeface="MiSans" pitchFamily="34" charset="-122"/>
                <a:ea typeface="MiSans" pitchFamily="34" charset="-122"/>
                <a:cs typeface="MiSans" pitchFamily="34" charset="-120"/>
              </a:rPr>
              <a:t>企业实习策略分为低年级探索拓展、中年级目标导向、高年级阶梯递进。配套SMART目标清单、岗位观察日志、胜任力差距报告，帮助学生把实习拆成‘目标-过程-反馈’闭环。</a:t>
            </a:r>
            <a:endParaRPr lang="en-US" sz="1600" dirty="0"/>
          </a:p>
        </p:txBody>
      </p:sp>
      <p:sp>
        <p:nvSpPr>
          <p:cNvPr id="5" name="Text 1"/>
          <p:cNvSpPr/>
          <p:nvPr/>
        </p:nvSpPr>
        <p:spPr>
          <a:xfrm>
            <a:off x="868680" y="2178050"/>
            <a:ext cx="5424805" cy="368300"/>
          </a:xfrm>
          <a:prstGeom prst="rect">
            <a:avLst/>
          </a:prstGeom>
          <a:noFill/>
        </p:spPr>
        <p:txBody>
          <a:bodyPr wrap="square" lIns="91440" tIns="45720" rIns="91440" bIns="45720" rtlCol="0" anchor="t">
            <a:spAutoFit/>
          </a:bodyPr>
          <a:lstStyle/>
          <a:p>
            <a:pPr marL="0" indent="0" algn="just">
              <a:lnSpc>
                <a:spcPct val="100000"/>
              </a:lnSpc>
              <a:buNone/>
            </a:pPr>
            <a:r>
              <a:rPr lang="en-US" sz="2400" dirty="0">
                <a:solidFill>
                  <a:srgbClr val="157E11"/>
                </a:solidFill>
                <a:latin typeface="MiSans" pitchFamily="34" charset="-122"/>
                <a:ea typeface="MiSans" pitchFamily="34" charset="-122"/>
                <a:cs typeface="MiSans" pitchFamily="34" charset="-120"/>
              </a:rPr>
              <a:t>实习策略</a:t>
            </a:r>
            <a:endParaRPr lang="en-US" sz="1600" dirty="0"/>
          </a:p>
        </p:txBody>
      </p:sp>
      <p:sp>
        <p:nvSpPr>
          <p:cNvPr id="6" name="Text 2"/>
          <p:cNvSpPr/>
          <p:nvPr/>
        </p:nvSpPr>
        <p:spPr>
          <a:xfrm>
            <a:off x="582930" y="240030"/>
            <a:ext cx="7484745" cy="482600"/>
          </a:xfrm>
          <a:prstGeom prst="rect">
            <a:avLst/>
          </a:prstGeom>
          <a:noFill/>
        </p:spPr>
        <p:txBody>
          <a:bodyPr wrap="square" lIns="91440" tIns="45720" rIns="91440" bIns="45720" rtlCol="0" anchor="t">
            <a:spAutoFit/>
          </a:bodyPr>
          <a:lstStyle/>
          <a:p>
            <a:pPr marL="0" indent="0" algn="l">
              <a:lnSpc>
                <a:spcPct val="100000"/>
              </a:lnSpc>
              <a:buNone/>
            </a:pPr>
            <a:r>
              <a:rPr lang="en-US" sz="3200" b="1" dirty="0">
                <a:solidFill>
                  <a:srgbClr val="000000"/>
                </a:solidFill>
                <a:latin typeface="MiSans" pitchFamily="34" charset="-122"/>
                <a:ea typeface="MiSans" pitchFamily="34" charset="-122"/>
                <a:cs typeface="MiSans" pitchFamily="34" charset="-120"/>
              </a:rPr>
              <a:t>企业实习三段进阶策略</a:t>
            </a:r>
            <a:endParaRPr lang="en-US" sz="1600" dirty="0"/>
          </a:p>
        </p:txBody>
      </p:sp>
      <p:pic>
        <p:nvPicPr>
          <p:cNvPr id="7" name="Image 2" descr="https://test-kimi-img.moonshot.cn/pub/slides/slides_tmpl/image/25-08-06-16:17:06-d29gv0kup1d2ae82kid0.png"/>
          <p:cNvPicPr>
            <a:picLocks noChangeAspect="1"/>
          </p:cNvPicPr>
          <p:nvPr/>
        </p:nvPicPr>
        <p:blipFill>
          <a:blip r:embed="rId3"/>
          <a:stretch>
            <a:fillRect/>
          </a:stretch>
        </p:blipFill>
        <p:spPr>
          <a:xfrm>
            <a:off x="6929755" y="1565910"/>
            <a:ext cx="2590165" cy="2339340"/>
          </a:xfrm>
          <a:prstGeom prst="rect">
            <a:avLst/>
          </a:prstGeom>
        </p:spPr>
      </p:pic>
      <p:pic>
        <p:nvPicPr>
          <p:cNvPr id="8" name="Image 3" descr="https://test-kimi-img.moonshot.cn/pub/slides/slides_tmpl/image/25-08-06-16:17:08-d29gv14up1d2ae82kif0.png"/>
          <p:cNvPicPr>
            <a:picLocks noChangeAspect="1"/>
          </p:cNvPicPr>
          <p:nvPr/>
        </p:nvPicPr>
        <p:blipFill>
          <a:blip r:embed="rId4"/>
          <a:stretch>
            <a:fillRect/>
          </a:stretch>
        </p:blipFill>
        <p:spPr>
          <a:xfrm>
            <a:off x="8720455" y="3282950"/>
            <a:ext cx="2750820" cy="2482850"/>
          </a:xfrm>
          <a:prstGeom prst="rect">
            <a:avLst/>
          </a:prstGeom>
        </p:spPr>
      </p:pic>
      <p:pic>
        <p:nvPicPr>
          <p:cNvPr id="9" name="Image 4" descr="https://test-kimi-img.moonshot.cn/pub/slides/slides_tmpl/image/25-08-06-16:17:07-d29gv0sup1d2ae82kidg.png"/>
          <p:cNvPicPr>
            <a:picLocks noChangeAspect="1"/>
          </p:cNvPicPr>
          <p:nvPr/>
        </p:nvPicPr>
        <p:blipFill>
          <a:blip r:embed="rId5"/>
          <a:stretch>
            <a:fillRect/>
          </a:stretch>
        </p:blipFill>
        <p:spPr>
          <a:xfrm>
            <a:off x="9739630" y="1957070"/>
            <a:ext cx="1379855" cy="1246505"/>
          </a:xfrm>
          <a:prstGeom prst="rect">
            <a:avLst/>
          </a:prstGeom>
        </p:spPr>
      </p:pic>
      <p:pic>
        <p:nvPicPr>
          <p:cNvPr id="10" name="Image 5" descr="https://test-kimi-img.moonshot.cn/pub/slides/slides_tmpl/image/25-08-06-16:17:07-d29gv0sup1d2ae82kidg.png"/>
          <p:cNvPicPr>
            <a:picLocks noChangeAspect="1"/>
          </p:cNvPicPr>
          <p:nvPr/>
        </p:nvPicPr>
        <p:blipFill>
          <a:blip r:embed="rId5"/>
          <a:stretch>
            <a:fillRect/>
          </a:stretch>
        </p:blipFill>
        <p:spPr>
          <a:xfrm>
            <a:off x="6587490" y="3957320"/>
            <a:ext cx="2001520" cy="1808480"/>
          </a:xfrm>
          <a:prstGeom prst="rect">
            <a:avLst/>
          </a:prstGeom>
        </p:spPr>
      </p:pic>
      <p:pic>
        <p:nvPicPr>
          <p:cNvPr id="11" name="Image 6" descr="https://test-kimi-img.moonshot.cn/pub/slides/slides_tmpl/image/25-08-06-16:17:02-d29guvkup1d2ae82khq0.png"/>
          <p:cNvPicPr>
            <a:picLocks noChangeAspect="1"/>
          </p:cNvPicPr>
          <p:nvPr/>
        </p:nvPicPr>
        <p:blipFill>
          <a:blip r:embed="rId6"/>
          <a:stretch>
            <a:fillRect/>
          </a:stretch>
        </p:blipFill>
        <p:spPr>
          <a:xfrm rot="5400000" flipH="1">
            <a:off x="11033760" y="5330190"/>
            <a:ext cx="1542415" cy="773430"/>
          </a:xfrm>
          <a:prstGeom prst="rect">
            <a:avLst/>
          </a:prstGeom>
        </p:spPr>
      </p:pic>
      <p:pic>
        <p:nvPicPr>
          <p:cNvPr id="12" name="Image 7" descr="https://test-kimi-img.moonshot.cn/pub/slides/slides_tmpl/image/25-08-06-16:17:02-d29guvkup1d2ae82khrg.png"/>
          <p:cNvPicPr>
            <a:picLocks noChangeAspect="1"/>
          </p:cNvPicPr>
          <p:nvPr/>
        </p:nvPicPr>
        <p:blipFill>
          <a:blip r:embed="rId7">
            <a:alphaModFix amt="80000"/>
          </a:blip>
          <a:stretch>
            <a:fillRect/>
          </a:stretch>
        </p:blipFill>
        <p:spPr>
          <a:xfrm flipH="1">
            <a:off x="11418570" y="4875530"/>
            <a:ext cx="553085" cy="553085"/>
          </a:xfrm>
          <a:prstGeom prst="rect">
            <a:avLst/>
          </a:prstGeom>
        </p:spPr>
      </p:pic>
      <p:pic>
        <p:nvPicPr>
          <p:cNvPr id="13" name="Image 8" descr="https://test-kimi-img.moonshot.cn/pub/slides/slides_tmpl/image/25-08-06-16:17:02-d29guvkup1d2ae82khrg.png"/>
          <p:cNvPicPr>
            <a:picLocks noChangeAspect="1"/>
          </p:cNvPicPr>
          <p:nvPr/>
        </p:nvPicPr>
        <p:blipFill>
          <a:blip r:embed="rId7">
            <a:alphaModFix amt="80000"/>
          </a:blip>
          <a:stretch>
            <a:fillRect/>
          </a:stretch>
        </p:blipFill>
        <p:spPr>
          <a:xfrm>
            <a:off x="8890635" y="998855"/>
            <a:ext cx="514985" cy="514985"/>
          </a:xfrm>
          <a:prstGeom prst="rect">
            <a:avLst/>
          </a:prstGeom>
        </p:spPr>
      </p:pic>
      <p:pic>
        <p:nvPicPr>
          <p:cNvPr id="14" name="Image 9" descr="https://test-kimi-img.moonshot.cn/pub/slides/slides_tmpl/image/25-08-06-16:17:02-d29guvkup1d2ae82khrg.png"/>
          <p:cNvPicPr>
            <a:picLocks noChangeAspect="1"/>
          </p:cNvPicPr>
          <p:nvPr/>
        </p:nvPicPr>
        <p:blipFill>
          <a:blip r:embed="rId7">
            <a:alphaModFix amt="80000"/>
          </a:blip>
          <a:stretch>
            <a:fillRect/>
          </a:stretch>
        </p:blipFill>
        <p:spPr>
          <a:xfrm>
            <a:off x="8467090" y="3957320"/>
            <a:ext cx="253365" cy="253365"/>
          </a:xfrm>
          <a:prstGeom prst="rect">
            <a:avLst/>
          </a:prstGeom>
        </p:spPr>
      </p:pic>
      <p:pic>
        <p:nvPicPr>
          <p:cNvPr id="15" name="Image 10" descr="https://test-kimi-img.moonshot.cn/pub/slides/slides_tmpl/image/25-08-06-16:17:02-d29guvkup1d2ae82khu0.png"/>
          <p:cNvPicPr>
            <a:picLocks noChangeAspect="1"/>
          </p:cNvPicPr>
          <p:nvPr/>
        </p:nvPicPr>
        <p:blipFill>
          <a:blip r:embed="rId8"/>
          <a:stretch>
            <a:fillRect/>
          </a:stretch>
        </p:blipFill>
        <p:spPr>
          <a:xfrm rot="19020000" flipH="1" flipV="1">
            <a:off x="7801610" y="5855335"/>
            <a:ext cx="652145" cy="652145"/>
          </a:xfrm>
          <a:prstGeom prst="rect">
            <a:avLst/>
          </a:prstGeom>
        </p:spPr>
      </p:pic>
      <p:pic>
        <p:nvPicPr>
          <p:cNvPr id="16" name="Image 11" descr="https://test-kimi-img.moonshot.cn/pub/slides/slides_tmpl/image/25-08-06-16:17:02-d29guvkup1d2ae82khu0.png"/>
          <p:cNvPicPr>
            <a:picLocks noChangeAspect="1"/>
          </p:cNvPicPr>
          <p:nvPr/>
        </p:nvPicPr>
        <p:blipFill>
          <a:blip r:embed="rId8"/>
          <a:stretch>
            <a:fillRect/>
          </a:stretch>
        </p:blipFill>
        <p:spPr>
          <a:xfrm rot="11100000" flipH="1" flipV="1">
            <a:off x="9630410" y="1705610"/>
            <a:ext cx="368935" cy="368935"/>
          </a:xfrm>
          <a:prstGeom prst="rect">
            <a:avLst/>
          </a:prstGeom>
        </p:spPr>
      </p:pic>
      <p:pic>
        <p:nvPicPr>
          <p:cNvPr id="17" name="Image 12" descr="https://test-kimi-img.moonshot.cn/pub/slides/slides_tmpl/image/25-08-06-16:17:06-d29gv0kup1d2ae82kic0.jpg"/>
          <p:cNvPicPr>
            <a:picLocks noChangeAspect="1"/>
          </p:cNvPicPr>
          <p:nvPr/>
        </p:nvPicPr>
        <p:blipFill>
          <a:blip r:embed="rId9"/>
          <a:stretch>
            <a:fillRect/>
          </a:stretch>
        </p:blipFill>
        <p:spPr>
          <a:xfrm>
            <a:off x="0" y="1565910"/>
            <a:ext cx="317500" cy="4191000"/>
          </a:xfrm>
          <a:prstGeom prst="rect">
            <a:avLst/>
          </a:prstGeom>
        </p:spPr>
      </p:pic>
      <p:pic>
        <p:nvPicPr>
          <p:cNvPr id="18" name="Image 13" descr="https://test-kimi-img.moonshot.cn/pub/slides/slides_tmpl/image/25-08-06-16:17:02-d29guvkup1d2ae82khq0.png"/>
          <p:cNvPicPr>
            <a:picLocks noChangeAspect="1"/>
          </p:cNvPicPr>
          <p:nvPr/>
        </p:nvPicPr>
        <p:blipFill>
          <a:blip r:embed="rId6"/>
          <a:stretch>
            <a:fillRect/>
          </a:stretch>
        </p:blipFill>
        <p:spPr>
          <a:xfrm rot="16200000" flipH="1">
            <a:off x="-235585" y="254635"/>
            <a:ext cx="944880" cy="47371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2-d29guvkup1d2ae82kht0.png"/>
          <p:cNvPicPr>
            <a:picLocks noChangeAspect="1"/>
          </p:cNvPicPr>
          <p:nvPr/>
        </p:nvPicPr>
        <p:blipFill>
          <a:blip r:embed="rId1"/>
          <a:stretch>
            <a:fillRect/>
          </a:stretch>
        </p:blipFill>
        <p:spPr>
          <a:xfrm>
            <a:off x="731520" y="0"/>
            <a:ext cx="11460480" cy="6858000"/>
          </a:xfrm>
          <a:prstGeom prst="rect">
            <a:avLst/>
          </a:prstGeom>
        </p:spPr>
      </p:pic>
      <p:pic>
        <p:nvPicPr>
          <p:cNvPr id="3" name="Image 1" descr="https://test-kimi-img.moonshot.cn/pub/slides/slides_tmpl/image/25-08-06-16:17:12-d29gv24up1d2ae82kim0.png"/>
          <p:cNvPicPr>
            <a:picLocks noChangeAspect="1"/>
          </p:cNvPicPr>
          <p:nvPr/>
        </p:nvPicPr>
        <p:blipFill>
          <a:blip r:embed="rId2"/>
          <a:stretch>
            <a:fillRect/>
          </a:stretch>
        </p:blipFill>
        <p:spPr>
          <a:xfrm>
            <a:off x="722630" y="1807845"/>
            <a:ext cx="5991225" cy="4051300"/>
          </a:xfrm>
          <a:prstGeom prst="rect">
            <a:avLst/>
          </a:prstGeom>
        </p:spPr>
      </p:pic>
      <p:sp>
        <p:nvSpPr>
          <p:cNvPr id="4" name="Text 0"/>
          <p:cNvSpPr/>
          <p:nvPr/>
        </p:nvSpPr>
        <p:spPr>
          <a:xfrm>
            <a:off x="1106805" y="3370580"/>
            <a:ext cx="5215890" cy="1422400"/>
          </a:xfrm>
          <a:prstGeom prst="rect">
            <a:avLst/>
          </a:prstGeom>
          <a:noFill/>
        </p:spPr>
        <p:txBody>
          <a:bodyPr wrap="square" lIns="91440" tIns="45720" rIns="91440" bIns="45720" rtlCol="0" anchor="ctr">
            <a:spAutoFit/>
          </a:bodyPr>
          <a:lstStyle/>
          <a:p>
            <a:pPr marL="0" indent="0" algn="just">
              <a:lnSpc>
                <a:spcPct val="130000"/>
              </a:lnSpc>
              <a:buNone/>
            </a:pPr>
            <a:r>
              <a:rPr lang="en-US" sz="1800" dirty="0">
                <a:solidFill>
                  <a:srgbClr val="000000"/>
                </a:solidFill>
                <a:latin typeface="MiSans" pitchFamily="34" charset="-122"/>
                <a:ea typeface="MiSans" pitchFamily="34" charset="-122"/>
                <a:cs typeface="MiSans" pitchFamily="34" charset="-120"/>
              </a:rPr>
              <a:t>项目实践路径从队员到核心成员再到项目负责人的角色跃迁。商业计划书、路演视频、团队协作记录转化为求职作品集、面试表达素材与行为面试案例，打通竞赛成绩与就业竞争力之间的转化通道。</a:t>
            </a:r>
            <a:endParaRPr lang="en-US" sz="1600" dirty="0"/>
          </a:p>
        </p:txBody>
      </p:sp>
      <p:pic>
        <p:nvPicPr>
          <p:cNvPr id="5" name="Image 2" descr="https://test-kimi-img.moonshot.cn/pub/slides/slides_tmpl/image/25-08-06-16:17:03-d29guvsup1d2ae82ki60.png"/>
          <p:cNvPicPr>
            <a:picLocks noChangeAspect="1"/>
          </p:cNvPicPr>
          <p:nvPr/>
        </p:nvPicPr>
        <p:blipFill>
          <a:blip r:embed="rId3"/>
          <a:stretch>
            <a:fillRect/>
          </a:stretch>
        </p:blipFill>
        <p:spPr>
          <a:xfrm>
            <a:off x="7472045" y="635"/>
            <a:ext cx="4719320" cy="6857365"/>
          </a:xfrm>
          <a:prstGeom prst="rect">
            <a:avLst/>
          </a:prstGeom>
        </p:spPr>
      </p:pic>
      <p:pic>
        <p:nvPicPr>
          <p:cNvPr id="6" name="Image 3" descr="https://test-kimi-img.moonshot.cn/pub/slides/slides_tmpl/image/25-08-06-16:17:12-d29gv24up1d2ae82kin0.png"/>
          <p:cNvPicPr>
            <a:picLocks noChangeAspect="1"/>
          </p:cNvPicPr>
          <p:nvPr/>
        </p:nvPicPr>
        <p:blipFill>
          <a:blip r:embed="rId4"/>
          <a:stretch>
            <a:fillRect/>
          </a:stretch>
        </p:blipFill>
        <p:spPr>
          <a:xfrm>
            <a:off x="7472045" y="1156335"/>
            <a:ext cx="4724400" cy="920750"/>
          </a:xfrm>
          <a:prstGeom prst="rect">
            <a:avLst/>
          </a:prstGeom>
        </p:spPr>
      </p:pic>
      <p:sp>
        <p:nvSpPr>
          <p:cNvPr id="7" name="Text 1"/>
          <p:cNvSpPr/>
          <p:nvPr/>
        </p:nvSpPr>
        <p:spPr>
          <a:xfrm>
            <a:off x="1097598" y="1985328"/>
            <a:ext cx="5216400" cy="829945"/>
          </a:xfrm>
          <a:prstGeom prst="rect">
            <a:avLst/>
          </a:prstGeom>
          <a:noFill/>
        </p:spPr>
        <p:txBody>
          <a:bodyPr wrap="square" lIns="91440" tIns="45720" rIns="91440" bIns="45720" rtlCol="0" anchor="ctr"/>
          <a:lstStyle/>
          <a:p>
            <a:pPr marL="0" indent="0" algn="just">
              <a:lnSpc>
                <a:spcPct val="100000"/>
              </a:lnSpc>
              <a:buNone/>
            </a:pPr>
            <a:r>
              <a:rPr lang="en-US" sz="2400" dirty="0">
                <a:solidFill>
                  <a:srgbClr val="FFFFFF"/>
                </a:solidFill>
                <a:latin typeface="MiSans" pitchFamily="34" charset="-122"/>
                <a:ea typeface="MiSans" pitchFamily="34" charset="-122"/>
                <a:cs typeface="MiSans" pitchFamily="34" charset="-120"/>
              </a:rPr>
              <a:t>实践路径</a:t>
            </a:r>
            <a:endParaRPr lang="en-US" sz="1600" dirty="0"/>
          </a:p>
        </p:txBody>
      </p:sp>
      <p:sp>
        <p:nvSpPr>
          <p:cNvPr id="8" name="Text 2"/>
          <p:cNvSpPr/>
          <p:nvPr/>
        </p:nvSpPr>
        <p:spPr>
          <a:xfrm>
            <a:off x="7773670" y="2154555"/>
            <a:ext cx="3424555" cy="1778000"/>
          </a:xfrm>
          <a:prstGeom prst="rect">
            <a:avLst/>
          </a:prstGeom>
          <a:noFill/>
        </p:spPr>
        <p:txBody>
          <a:bodyPr wrap="square" lIns="91440" tIns="45720" rIns="91440" bIns="45720" rtlCol="0" anchor="ctr">
            <a:spAutoFit/>
          </a:bodyPr>
          <a:lstStyle/>
          <a:p>
            <a:pPr marL="0" indent="0" algn="just">
              <a:lnSpc>
                <a:spcPct val="130000"/>
              </a:lnSpc>
              <a:buNone/>
            </a:pPr>
            <a:r>
              <a:rPr lang="en-US" sz="1800" dirty="0">
                <a:solidFill>
                  <a:srgbClr val="FFFFFF"/>
                </a:solidFill>
                <a:latin typeface="MiSans" pitchFamily="34" charset="-122"/>
                <a:ea typeface="MiSans" pitchFamily="34" charset="-122"/>
                <a:cs typeface="MiSans" pitchFamily="34" charset="-120"/>
              </a:rPr>
              <a:t>学生通过参与创新创业大赛，将项目实践成果转化为求职竞争力。竞赛获奖情况作为简历中实践经历的佐证，提升就业竞争力。</a:t>
            </a:r>
            <a:endParaRPr lang="en-US" sz="1600" dirty="0"/>
          </a:p>
        </p:txBody>
      </p:sp>
      <p:sp>
        <p:nvSpPr>
          <p:cNvPr id="9" name="Text 3"/>
          <p:cNvSpPr/>
          <p:nvPr/>
        </p:nvSpPr>
        <p:spPr>
          <a:xfrm>
            <a:off x="7773670" y="1155700"/>
            <a:ext cx="3424555" cy="829945"/>
          </a:xfrm>
          <a:prstGeom prst="rect">
            <a:avLst/>
          </a:prstGeom>
          <a:noFill/>
        </p:spPr>
        <p:txBody>
          <a:bodyPr wrap="square" lIns="91440" tIns="45720" rIns="91440" bIns="45720" rtlCol="0" anchor="ctr"/>
          <a:lstStyle/>
          <a:p>
            <a:pPr marL="0" indent="0" algn="just">
              <a:lnSpc>
                <a:spcPct val="100000"/>
              </a:lnSpc>
              <a:buNone/>
            </a:pPr>
            <a:r>
              <a:rPr lang="en-US" sz="2400" dirty="0">
                <a:solidFill>
                  <a:srgbClr val="158011"/>
                </a:solidFill>
                <a:latin typeface="MiSans" pitchFamily="34" charset="-122"/>
                <a:ea typeface="MiSans" pitchFamily="34" charset="-122"/>
                <a:cs typeface="MiSans" pitchFamily="34" charset="-120"/>
              </a:rPr>
              <a:t>成果转化</a:t>
            </a:r>
            <a:endParaRPr lang="en-US" sz="1600" dirty="0"/>
          </a:p>
        </p:txBody>
      </p:sp>
      <p:sp>
        <p:nvSpPr>
          <p:cNvPr id="10" name="Shape 4"/>
          <p:cNvSpPr/>
          <p:nvPr/>
        </p:nvSpPr>
        <p:spPr>
          <a:xfrm flipH="1">
            <a:off x="11388725" y="422910"/>
            <a:ext cx="614680" cy="575310"/>
          </a:xfrm>
          <a:custGeom>
            <a:avLst/>
            <a:gdLst/>
            <a:ahLst/>
            <a:cxnLst/>
            <a:rect l="l" t="t" r="r" b="b"/>
            <a:pathLst>
              <a:path w="614680" h="575310">
                <a:moveTo>
                  <a:pt x="614680" y="287655"/>
                </a:moveTo>
                <a:lnTo>
                  <a:pt x="606766" y="287655"/>
                </a:lnTo>
                <a:lnTo>
                  <a:pt x="598851" y="287655"/>
                </a:lnTo>
                <a:lnTo>
                  <a:pt x="592256" y="287655"/>
                </a:lnTo>
                <a:lnTo>
                  <a:pt x="592256" y="287655"/>
                </a:lnTo>
                <a:lnTo>
                  <a:pt x="600170" y="287655"/>
                </a:lnTo>
                <a:lnTo>
                  <a:pt x="606766" y="287655"/>
                </a:lnTo>
                <a:lnTo>
                  <a:pt x="614680" y="287655"/>
                </a:lnTo>
                <a:close/>
                <a:moveTo>
                  <a:pt x="592256" y="287655"/>
                </a:moveTo>
                <a:cubicBezTo>
                  <a:pt x="444522" y="290294"/>
                  <a:pt x="302064" y="120076"/>
                  <a:pt x="307340" y="0"/>
                </a:cubicBezTo>
                <a:cubicBezTo>
                  <a:pt x="309978" y="151745"/>
                  <a:pt x="149053" y="286335"/>
                  <a:pt x="22424" y="287655"/>
                </a:cubicBezTo>
                <a:cubicBezTo>
                  <a:pt x="170158" y="285016"/>
                  <a:pt x="312616" y="455234"/>
                  <a:pt x="307340" y="575310"/>
                </a:cubicBezTo>
                <a:cubicBezTo>
                  <a:pt x="304702" y="424885"/>
                  <a:pt x="465627" y="290294"/>
                  <a:pt x="592256" y="287655"/>
                </a:cubicBezTo>
                <a:close/>
                <a:moveTo>
                  <a:pt x="22424" y="287655"/>
                </a:moveTo>
                <a:lnTo>
                  <a:pt x="21105" y="287655"/>
                </a:lnTo>
                <a:lnTo>
                  <a:pt x="14510" y="287655"/>
                </a:lnTo>
                <a:lnTo>
                  <a:pt x="6595" y="287655"/>
                </a:lnTo>
                <a:lnTo>
                  <a:pt x="0" y="287655"/>
                </a:lnTo>
                <a:lnTo>
                  <a:pt x="7914" y="287655"/>
                </a:lnTo>
                <a:lnTo>
                  <a:pt x="15829" y="287655"/>
                </a:lnTo>
                <a:lnTo>
                  <a:pt x="22424" y="287655"/>
                </a:lnTo>
                <a:close/>
              </a:path>
            </a:pathLst>
          </a:custGeom>
          <a:solidFill>
            <a:srgbClr val="FFFFFF"/>
          </a:solidFill>
        </p:spPr>
      </p:sp>
      <p:sp>
        <p:nvSpPr>
          <p:cNvPr id="11" name="Text 5"/>
          <p:cNvSpPr/>
          <p:nvPr/>
        </p:nvSpPr>
        <p:spPr>
          <a:xfrm>
            <a:off x="11388725" y="422910"/>
            <a:ext cx="614680" cy="57531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2" name="Shape 6"/>
          <p:cNvSpPr/>
          <p:nvPr/>
        </p:nvSpPr>
        <p:spPr>
          <a:xfrm flipH="1">
            <a:off x="11549380" y="559816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p:spPr>
      </p:sp>
      <p:sp>
        <p:nvSpPr>
          <p:cNvPr id="13" name="Text 7"/>
          <p:cNvSpPr/>
          <p:nvPr/>
        </p:nvSpPr>
        <p:spPr>
          <a:xfrm>
            <a:off x="11549380" y="5598160"/>
            <a:ext cx="293370" cy="27495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4" name="Shape 8"/>
          <p:cNvSpPr/>
          <p:nvPr/>
        </p:nvSpPr>
        <p:spPr>
          <a:xfrm flipH="1">
            <a:off x="11549380" y="612521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p:spPr>
      </p:sp>
      <p:sp>
        <p:nvSpPr>
          <p:cNvPr id="15" name="Text 9"/>
          <p:cNvSpPr/>
          <p:nvPr/>
        </p:nvSpPr>
        <p:spPr>
          <a:xfrm>
            <a:off x="11549380" y="6125210"/>
            <a:ext cx="293370" cy="27495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6" name="Shape 10"/>
          <p:cNvSpPr/>
          <p:nvPr/>
        </p:nvSpPr>
        <p:spPr>
          <a:xfrm flipH="1">
            <a:off x="11549380" y="5071110"/>
            <a:ext cx="293370" cy="274955"/>
          </a:xfrm>
          <a:custGeom>
            <a:avLst/>
            <a:gdLst/>
            <a:ahLst/>
            <a:cxnLst/>
            <a:rect l="l" t="t" r="r" b="b"/>
            <a:pathLst>
              <a:path w="293370" h="274955">
                <a:moveTo>
                  <a:pt x="293370" y="137478"/>
                </a:moveTo>
                <a:lnTo>
                  <a:pt x="289593" y="137478"/>
                </a:lnTo>
                <a:lnTo>
                  <a:pt x="285815" y="137478"/>
                </a:lnTo>
                <a:lnTo>
                  <a:pt x="282668" y="137478"/>
                </a:lnTo>
                <a:lnTo>
                  <a:pt x="282668" y="137478"/>
                </a:lnTo>
                <a:lnTo>
                  <a:pt x="286445" y="137478"/>
                </a:lnTo>
                <a:lnTo>
                  <a:pt x="289593" y="137478"/>
                </a:lnTo>
                <a:lnTo>
                  <a:pt x="293370" y="137478"/>
                </a:lnTo>
                <a:close/>
                <a:moveTo>
                  <a:pt x="282668" y="137478"/>
                </a:moveTo>
                <a:cubicBezTo>
                  <a:pt x="212158" y="138739"/>
                  <a:pt x="144167" y="57387"/>
                  <a:pt x="146685" y="0"/>
                </a:cubicBezTo>
                <a:cubicBezTo>
                  <a:pt x="147944" y="72523"/>
                  <a:pt x="71139" y="136847"/>
                  <a:pt x="10702" y="137478"/>
                </a:cubicBezTo>
                <a:cubicBezTo>
                  <a:pt x="81212" y="136216"/>
                  <a:pt x="149203" y="217568"/>
                  <a:pt x="146685" y="274955"/>
                </a:cubicBezTo>
                <a:cubicBezTo>
                  <a:pt x="145426" y="203063"/>
                  <a:pt x="222231" y="138739"/>
                  <a:pt x="282668" y="137478"/>
                </a:cubicBezTo>
                <a:close/>
                <a:moveTo>
                  <a:pt x="10702" y="137478"/>
                </a:moveTo>
                <a:lnTo>
                  <a:pt x="10073" y="137478"/>
                </a:lnTo>
                <a:lnTo>
                  <a:pt x="6925" y="137478"/>
                </a:lnTo>
                <a:lnTo>
                  <a:pt x="3148" y="137478"/>
                </a:lnTo>
                <a:lnTo>
                  <a:pt x="0" y="137478"/>
                </a:lnTo>
                <a:lnTo>
                  <a:pt x="3777" y="137478"/>
                </a:lnTo>
                <a:lnTo>
                  <a:pt x="7555" y="137478"/>
                </a:lnTo>
                <a:lnTo>
                  <a:pt x="10702" y="137478"/>
                </a:lnTo>
                <a:close/>
              </a:path>
            </a:pathLst>
          </a:custGeom>
          <a:solidFill>
            <a:srgbClr val="FFFFFF"/>
          </a:solidFill>
        </p:spPr>
      </p:sp>
      <p:sp>
        <p:nvSpPr>
          <p:cNvPr id="17" name="Text 11"/>
          <p:cNvSpPr/>
          <p:nvPr/>
        </p:nvSpPr>
        <p:spPr>
          <a:xfrm>
            <a:off x="11549380" y="5071110"/>
            <a:ext cx="293370" cy="27495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8" name="Shape 12"/>
          <p:cNvSpPr/>
          <p:nvPr/>
        </p:nvSpPr>
        <p:spPr>
          <a:xfrm>
            <a:off x="11696065" y="1156335"/>
            <a:ext cx="0" cy="3600000"/>
          </a:xfrm>
          <a:prstGeom prst="line">
            <a:avLst/>
          </a:prstGeom>
          <a:noFill/>
          <a:ln w="19050">
            <a:solidFill>
              <a:srgbClr val="FFFFFF"/>
            </a:solidFill>
            <a:prstDash val="solid"/>
            <a:headEnd type="none"/>
            <a:tailEnd type="none"/>
          </a:ln>
        </p:spPr>
      </p:sp>
      <p:sp>
        <p:nvSpPr>
          <p:cNvPr id="19" name="Text 13"/>
          <p:cNvSpPr/>
          <p:nvPr/>
        </p:nvSpPr>
        <p:spPr>
          <a:xfrm>
            <a:off x="582930" y="211455"/>
            <a:ext cx="10151745" cy="482600"/>
          </a:xfrm>
          <a:prstGeom prst="rect">
            <a:avLst/>
          </a:prstGeom>
          <a:noFill/>
        </p:spPr>
        <p:txBody>
          <a:bodyPr wrap="square" lIns="91440" tIns="45720" rIns="91440" bIns="45720" rtlCol="0" anchor="ctr">
            <a:spAutoFit/>
          </a:bodyPr>
          <a:lstStyle/>
          <a:p>
            <a:pPr marL="0" indent="0">
              <a:lnSpc>
                <a:spcPct val="100000"/>
              </a:lnSpc>
              <a:buNone/>
            </a:pPr>
            <a:r>
              <a:rPr lang="en-US" sz="3200" b="1" dirty="0">
                <a:solidFill>
                  <a:srgbClr val="000000"/>
                </a:solidFill>
                <a:latin typeface="MiSans" pitchFamily="34" charset="-122"/>
                <a:ea typeface="MiSans" pitchFamily="34" charset="-122"/>
                <a:cs typeface="MiSans" pitchFamily="34" charset="-120"/>
              </a:rPr>
              <a:t>项目实践梯度</a:t>
            </a:r>
            <a:endParaRPr lang="en-US" sz="1600" dirty="0"/>
          </a:p>
        </p:txBody>
      </p:sp>
      <p:pic>
        <p:nvPicPr>
          <p:cNvPr id="20" name="Image 4" descr="https://test-kimi-img.moonshot.cn/pub/slides/slides_tmpl/image/25-08-06-16:17:03-d29guvsup1d2ae82ki0g.png"/>
          <p:cNvPicPr>
            <a:picLocks noChangeAspect="1"/>
          </p:cNvPicPr>
          <p:nvPr/>
        </p:nvPicPr>
        <p:blipFill>
          <a:blip r:embed="rId5"/>
          <a:stretch>
            <a:fillRect/>
          </a:stretch>
        </p:blipFill>
        <p:spPr>
          <a:xfrm flipV="1">
            <a:off x="1188085" y="2863850"/>
            <a:ext cx="5283200" cy="79375"/>
          </a:xfrm>
          <a:prstGeom prst="rect">
            <a:avLst/>
          </a:prstGeom>
        </p:spPr>
      </p:pic>
      <p:pic>
        <p:nvPicPr>
          <p:cNvPr id="21" name="Image 5" descr="https://test-kimi-img.moonshot.cn/pub/slides/slides_tmpl/image/25-08-06-16:17:02-d29guvkup1d2ae82khrg.png"/>
          <p:cNvPicPr>
            <a:picLocks noChangeAspect="1"/>
          </p:cNvPicPr>
          <p:nvPr/>
        </p:nvPicPr>
        <p:blipFill>
          <a:blip r:embed="rId6"/>
          <a:stretch>
            <a:fillRect/>
          </a:stretch>
        </p:blipFill>
        <p:spPr>
          <a:xfrm>
            <a:off x="10734675" y="6439535"/>
            <a:ext cx="791845" cy="791845"/>
          </a:xfrm>
          <a:prstGeom prst="rect">
            <a:avLst/>
          </a:prstGeom>
        </p:spPr>
      </p:pic>
      <p:pic>
        <p:nvPicPr>
          <p:cNvPr id="22" name="Image 6" descr="https://test-kimi-img.moonshot.cn/pub/slides/slides_tmpl/image/25-08-06-16:17:02-d29guvkup1d2ae82khq0.png"/>
          <p:cNvPicPr>
            <a:picLocks noChangeAspect="1"/>
          </p:cNvPicPr>
          <p:nvPr/>
        </p:nvPicPr>
        <p:blipFill>
          <a:blip r:embed="rId7"/>
          <a:stretch>
            <a:fillRect/>
          </a:stretch>
        </p:blipFill>
        <p:spPr>
          <a:xfrm rot="10800000">
            <a:off x="9626600" y="6084570"/>
            <a:ext cx="1542415" cy="773430"/>
          </a:xfrm>
          <a:prstGeom prst="rect">
            <a:avLst/>
          </a:prstGeom>
        </p:spPr>
      </p:pic>
      <p:pic>
        <p:nvPicPr>
          <p:cNvPr id="23" name="Image 7" descr="https://test-kimi-img.moonshot.cn/pub/slides/slides_tmpl/image/25-08-06-16:17:08-d29gv14up1d2ae82kieg.png"/>
          <p:cNvPicPr>
            <a:picLocks noChangeAspect="1"/>
          </p:cNvPicPr>
          <p:nvPr/>
        </p:nvPicPr>
        <p:blipFill>
          <a:blip r:embed="rId8"/>
          <a:stretch>
            <a:fillRect/>
          </a:stretch>
        </p:blipFill>
        <p:spPr>
          <a:xfrm>
            <a:off x="848360" y="1390015"/>
            <a:ext cx="179705" cy="179705"/>
          </a:xfrm>
          <a:prstGeom prst="rect">
            <a:avLst/>
          </a:prstGeom>
        </p:spPr>
      </p:pic>
      <p:pic>
        <p:nvPicPr>
          <p:cNvPr id="24" name="Image 8" descr="https://test-kimi-img.moonshot.cn/pub/slides/slides_tmpl/image/25-08-06-16:17:08-d29gv14up1d2ae82kieg.png"/>
          <p:cNvPicPr>
            <a:picLocks noChangeAspect="1"/>
          </p:cNvPicPr>
          <p:nvPr/>
        </p:nvPicPr>
        <p:blipFill>
          <a:blip r:embed="rId8"/>
          <a:stretch>
            <a:fillRect/>
          </a:stretch>
        </p:blipFill>
        <p:spPr>
          <a:xfrm>
            <a:off x="1242060" y="1390015"/>
            <a:ext cx="179705" cy="179705"/>
          </a:xfrm>
          <a:prstGeom prst="rect">
            <a:avLst/>
          </a:prstGeom>
        </p:spPr>
      </p:pic>
      <p:pic>
        <p:nvPicPr>
          <p:cNvPr id="25" name="Image 9" descr="https://test-kimi-img.moonshot.cn/pub/slides/slides_tmpl/image/25-08-06-16:17:08-d29gv14up1d2ae82kieg.png"/>
          <p:cNvPicPr>
            <a:picLocks noChangeAspect="1"/>
          </p:cNvPicPr>
          <p:nvPr/>
        </p:nvPicPr>
        <p:blipFill>
          <a:blip r:embed="rId8"/>
          <a:stretch>
            <a:fillRect/>
          </a:stretch>
        </p:blipFill>
        <p:spPr>
          <a:xfrm>
            <a:off x="1635760" y="1390015"/>
            <a:ext cx="179705" cy="179705"/>
          </a:xfrm>
          <a:prstGeom prst="rect">
            <a:avLst/>
          </a:prstGeom>
        </p:spPr>
      </p:pic>
      <p:pic>
        <p:nvPicPr>
          <p:cNvPr id="26" name="Image 10" descr="https://test-kimi-img.moonshot.cn/pub/slides/slides_tmpl/image/25-08-06-16:17:03-d29guvsup1d2ae82ki0g.png"/>
          <p:cNvPicPr>
            <a:picLocks noChangeAspect="1"/>
          </p:cNvPicPr>
          <p:nvPr/>
        </p:nvPicPr>
        <p:blipFill>
          <a:blip r:embed="rId5"/>
          <a:stretch>
            <a:fillRect/>
          </a:stretch>
        </p:blipFill>
        <p:spPr>
          <a:xfrm>
            <a:off x="680720" y="883285"/>
            <a:ext cx="5943600" cy="8890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12-d29gv24up1d2ae82kj1g.png"/>
          <p:cNvPicPr>
            <a:picLocks noChangeAspect="1"/>
          </p:cNvPicPr>
          <p:nvPr/>
        </p:nvPicPr>
        <p:blipFill>
          <a:blip r:embed="rId1"/>
          <a:stretch>
            <a:fillRect/>
          </a:stretch>
        </p:blipFill>
        <p:spPr>
          <a:xfrm>
            <a:off x="1008380" y="1152525"/>
            <a:ext cx="8902700" cy="5231765"/>
          </a:xfrm>
          <a:prstGeom prst="rect">
            <a:avLst/>
          </a:prstGeom>
        </p:spPr>
      </p:pic>
      <p:sp>
        <p:nvSpPr>
          <p:cNvPr id="3" name="Text 0"/>
          <p:cNvSpPr/>
          <p:nvPr/>
        </p:nvSpPr>
        <p:spPr>
          <a:xfrm>
            <a:off x="1388110" y="1817370"/>
            <a:ext cx="8192770" cy="533400"/>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职业访谈流程包括访谈前分层选对象、设计三类提纲；访谈中用漏斗式提问、STAR记录；访谈后整理情报墙并迭代规划。</a:t>
            </a:r>
            <a:endParaRPr lang="en-US" sz="1600" dirty="0"/>
          </a:p>
        </p:txBody>
      </p:sp>
      <p:sp>
        <p:nvSpPr>
          <p:cNvPr id="4" name="Text 1"/>
          <p:cNvSpPr/>
          <p:nvPr/>
        </p:nvSpPr>
        <p:spPr>
          <a:xfrm>
            <a:off x="1350010" y="1475740"/>
            <a:ext cx="8560435" cy="276225"/>
          </a:xfrm>
          <a:prstGeom prst="rect">
            <a:avLst/>
          </a:prstGeom>
          <a:noFill/>
        </p:spPr>
        <p:txBody>
          <a:bodyPr wrap="square" lIns="91440" tIns="45720" rIns="91440" bIns="45720" rtlCol="0" anchor="t">
            <a:spAutoFit/>
          </a:bodyPr>
          <a:lstStyle/>
          <a:p>
            <a:pPr marL="0" indent="0" algn="just">
              <a:lnSpc>
                <a:spcPct val="100000"/>
              </a:lnSpc>
              <a:buNone/>
            </a:pPr>
            <a:r>
              <a:rPr lang="en-US" sz="1800" dirty="0">
                <a:solidFill>
                  <a:srgbClr val="158011"/>
                </a:solidFill>
                <a:latin typeface="MiSans" pitchFamily="34" charset="-122"/>
                <a:ea typeface="MiSans" pitchFamily="34" charset="-122"/>
                <a:cs typeface="MiSans" pitchFamily="34" charset="-120"/>
              </a:rPr>
              <a:t>访谈流程</a:t>
            </a:r>
            <a:endParaRPr lang="en-US" sz="1600" dirty="0"/>
          </a:p>
        </p:txBody>
      </p:sp>
      <p:sp>
        <p:nvSpPr>
          <p:cNvPr id="5" name="Text 2"/>
          <p:cNvSpPr/>
          <p:nvPr/>
        </p:nvSpPr>
        <p:spPr>
          <a:xfrm>
            <a:off x="1388110" y="3529330"/>
            <a:ext cx="8192770" cy="533400"/>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高原兽医马军的案例展示了如何通过一次深度访谈修正职业认知并锁定能力缺口。学生可以从访谈中获取职业信息，为职业规划提供参考。</a:t>
            </a:r>
            <a:endParaRPr lang="en-US" sz="1600" dirty="0"/>
          </a:p>
        </p:txBody>
      </p:sp>
      <p:sp>
        <p:nvSpPr>
          <p:cNvPr id="6" name="Text 3"/>
          <p:cNvSpPr/>
          <p:nvPr/>
        </p:nvSpPr>
        <p:spPr>
          <a:xfrm>
            <a:off x="1350010" y="3187700"/>
            <a:ext cx="8560435" cy="276225"/>
          </a:xfrm>
          <a:prstGeom prst="rect">
            <a:avLst/>
          </a:prstGeom>
          <a:noFill/>
        </p:spPr>
        <p:txBody>
          <a:bodyPr wrap="square" lIns="91440" tIns="45720" rIns="91440" bIns="45720" rtlCol="0" anchor="t">
            <a:spAutoFit/>
          </a:bodyPr>
          <a:lstStyle/>
          <a:p>
            <a:pPr marL="0" indent="0" algn="just">
              <a:lnSpc>
                <a:spcPct val="100000"/>
              </a:lnSpc>
              <a:buNone/>
            </a:pPr>
            <a:r>
              <a:rPr lang="en-US" sz="1800" dirty="0">
                <a:solidFill>
                  <a:srgbClr val="158011"/>
                </a:solidFill>
                <a:latin typeface="MiSans" pitchFamily="34" charset="-122"/>
                <a:ea typeface="MiSans" pitchFamily="34" charset="-122"/>
                <a:cs typeface="MiSans" pitchFamily="34" charset="-120"/>
              </a:rPr>
              <a:t>案例分析</a:t>
            </a:r>
            <a:endParaRPr lang="en-US" sz="1600" dirty="0"/>
          </a:p>
        </p:txBody>
      </p:sp>
      <p:sp>
        <p:nvSpPr>
          <p:cNvPr id="7" name="Text 4"/>
          <p:cNvSpPr/>
          <p:nvPr/>
        </p:nvSpPr>
        <p:spPr>
          <a:xfrm>
            <a:off x="1388110" y="5210810"/>
            <a:ext cx="8192770" cy="533400"/>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学生将访谈信息整理成情报墙，形成职业信息库。通过分析情报墙，学生可以发现职业认知的差异与共性需求，为职业发展提供方向。</a:t>
            </a:r>
            <a:endParaRPr lang="en-US" sz="1600" dirty="0"/>
          </a:p>
        </p:txBody>
      </p:sp>
      <p:sp>
        <p:nvSpPr>
          <p:cNvPr id="8" name="Text 5"/>
          <p:cNvSpPr/>
          <p:nvPr/>
        </p:nvSpPr>
        <p:spPr>
          <a:xfrm>
            <a:off x="1350010" y="4869180"/>
            <a:ext cx="8560435" cy="276225"/>
          </a:xfrm>
          <a:prstGeom prst="rect">
            <a:avLst/>
          </a:prstGeom>
          <a:noFill/>
        </p:spPr>
        <p:txBody>
          <a:bodyPr wrap="square" lIns="91440" tIns="45720" rIns="91440" bIns="45720" rtlCol="0" anchor="t">
            <a:spAutoFit/>
          </a:bodyPr>
          <a:lstStyle/>
          <a:p>
            <a:pPr marL="0" indent="0" algn="just">
              <a:lnSpc>
                <a:spcPct val="100000"/>
              </a:lnSpc>
              <a:buNone/>
            </a:pPr>
            <a:r>
              <a:rPr lang="en-US" sz="1800" dirty="0">
                <a:solidFill>
                  <a:srgbClr val="158011"/>
                </a:solidFill>
                <a:latin typeface="MiSans" pitchFamily="34" charset="-122"/>
                <a:ea typeface="MiSans" pitchFamily="34" charset="-122"/>
                <a:cs typeface="MiSans" pitchFamily="34" charset="-120"/>
              </a:rPr>
              <a:t>信息整理</a:t>
            </a:r>
            <a:endParaRPr lang="en-US" sz="1600" dirty="0"/>
          </a:p>
        </p:txBody>
      </p:sp>
      <p:sp>
        <p:nvSpPr>
          <p:cNvPr id="9" name="Text 6"/>
          <p:cNvSpPr/>
          <p:nvPr/>
        </p:nvSpPr>
        <p:spPr>
          <a:xfrm>
            <a:off x="582930" y="211455"/>
            <a:ext cx="10151745" cy="482600"/>
          </a:xfrm>
          <a:prstGeom prst="rect">
            <a:avLst/>
          </a:prstGeom>
          <a:noFill/>
        </p:spPr>
        <p:txBody>
          <a:bodyPr wrap="square" lIns="91440" tIns="45720" rIns="91440" bIns="45720" rtlCol="0" anchor="t">
            <a:spAutoFit/>
          </a:bodyPr>
          <a:lstStyle/>
          <a:p>
            <a:pPr marL="0" indent="0" algn="l">
              <a:lnSpc>
                <a:spcPct val="100000"/>
              </a:lnSpc>
              <a:buNone/>
            </a:pPr>
            <a:r>
              <a:rPr lang="en-US" sz="3200" b="1" dirty="0">
                <a:solidFill>
                  <a:srgbClr val="000000"/>
                </a:solidFill>
                <a:latin typeface="MiSans" pitchFamily="34" charset="-122"/>
                <a:ea typeface="MiSans" pitchFamily="34" charset="-122"/>
                <a:cs typeface="MiSans" pitchFamily="34" charset="-120"/>
              </a:rPr>
              <a:t>职业访谈漏斗式提问</a:t>
            </a:r>
            <a:endParaRPr lang="en-US" sz="1600" dirty="0"/>
          </a:p>
        </p:txBody>
      </p:sp>
      <p:pic>
        <p:nvPicPr>
          <p:cNvPr id="10" name="Image 1" descr="https://test-kimi-img.moonshot.cn/pub/slides/slides_tmpl/image/25-08-06-16:17:12-d29gv24up1d2ae82kiv0.png"/>
          <p:cNvPicPr>
            <a:picLocks noChangeAspect="1"/>
          </p:cNvPicPr>
          <p:nvPr/>
        </p:nvPicPr>
        <p:blipFill>
          <a:blip r:embed="rId2"/>
          <a:stretch>
            <a:fillRect/>
          </a:stretch>
        </p:blipFill>
        <p:spPr>
          <a:xfrm>
            <a:off x="10124440" y="1138555"/>
            <a:ext cx="1017905" cy="5264150"/>
          </a:xfrm>
          <a:prstGeom prst="rect">
            <a:avLst/>
          </a:prstGeom>
        </p:spPr>
      </p:pic>
      <p:pic>
        <p:nvPicPr>
          <p:cNvPr id="11" name="Image 2" descr="https://test-kimi-img.moonshot.cn/pub/slides/slides_tmpl/image/25-08-06-16:17:03-d29guvsup1d2ae82ki0g.png"/>
          <p:cNvPicPr>
            <a:picLocks noChangeAspect="1"/>
          </p:cNvPicPr>
          <p:nvPr/>
        </p:nvPicPr>
        <p:blipFill>
          <a:blip r:embed="rId3"/>
          <a:stretch>
            <a:fillRect/>
          </a:stretch>
        </p:blipFill>
        <p:spPr>
          <a:xfrm>
            <a:off x="1501140" y="2912110"/>
            <a:ext cx="5943600" cy="88900"/>
          </a:xfrm>
          <a:prstGeom prst="rect">
            <a:avLst/>
          </a:prstGeom>
        </p:spPr>
      </p:pic>
      <p:pic>
        <p:nvPicPr>
          <p:cNvPr id="12" name="Image 3" descr="https://test-kimi-img.moonshot.cn/pub/slides/slides_tmpl/image/25-08-06-16:17:03-d29guvsup1d2ae82ki0g.png"/>
          <p:cNvPicPr>
            <a:picLocks noChangeAspect="1"/>
          </p:cNvPicPr>
          <p:nvPr/>
        </p:nvPicPr>
        <p:blipFill>
          <a:blip r:embed="rId3"/>
          <a:stretch>
            <a:fillRect/>
          </a:stretch>
        </p:blipFill>
        <p:spPr>
          <a:xfrm>
            <a:off x="1501140" y="4585335"/>
            <a:ext cx="5943600" cy="88900"/>
          </a:xfrm>
          <a:prstGeom prst="rect">
            <a:avLst/>
          </a:prstGeom>
        </p:spPr>
      </p:pic>
      <p:pic>
        <p:nvPicPr>
          <p:cNvPr id="13" name="Image 4" descr="https://test-kimi-img.moonshot.cn/pub/slides/slides_tmpl/image/25-08-06-16:17:02-d29guvkup1d2ae82khrg.png"/>
          <p:cNvPicPr>
            <a:picLocks noChangeAspect="1"/>
          </p:cNvPicPr>
          <p:nvPr/>
        </p:nvPicPr>
        <p:blipFill>
          <a:blip r:embed="rId4">
            <a:alphaModFix amt="80000"/>
          </a:blip>
          <a:stretch>
            <a:fillRect/>
          </a:stretch>
        </p:blipFill>
        <p:spPr>
          <a:xfrm>
            <a:off x="9732645" y="-266065"/>
            <a:ext cx="734695" cy="734695"/>
          </a:xfrm>
          <a:prstGeom prst="rect">
            <a:avLst/>
          </a:prstGeom>
        </p:spPr>
      </p:pic>
      <p:pic>
        <p:nvPicPr>
          <p:cNvPr id="14" name="Image 5" descr="https://test-kimi-img.moonshot.cn/pub/slides/slides_tmpl/image/25-08-06-16:17:02-d29guvkup1d2ae82khrg.png"/>
          <p:cNvPicPr>
            <a:picLocks noChangeAspect="1"/>
          </p:cNvPicPr>
          <p:nvPr/>
        </p:nvPicPr>
        <p:blipFill>
          <a:blip r:embed="rId4">
            <a:alphaModFix amt="80000"/>
          </a:blip>
          <a:stretch>
            <a:fillRect/>
          </a:stretch>
        </p:blipFill>
        <p:spPr>
          <a:xfrm>
            <a:off x="454660" y="6495415"/>
            <a:ext cx="852805" cy="852805"/>
          </a:xfrm>
          <a:prstGeom prst="rect">
            <a:avLst/>
          </a:prstGeom>
        </p:spPr>
      </p:pic>
      <p:pic>
        <p:nvPicPr>
          <p:cNvPr id="15" name="Image 6" descr="https://test-kimi-img.moonshot.cn/pub/slides/slides_tmpl/image/25-08-06-16:17:02-d29guvkup1d2ae82khq0.png"/>
          <p:cNvPicPr>
            <a:picLocks noChangeAspect="1"/>
          </p:cNvPicPr>
          <p:nvPr/>
        </p:nvPicPr>
        <p:blipFill>
          <a:blip r:embed="rId5"/>
          <a:stretch>
            <a:fillRect/>
          </a:stretch>
        </p:blipFill>
        <p:spPr>
          <a:xfrm rot="5400000" flipH="1">
            <a:off x="11033760" y="5330190"/>
            <a:ext cx="1542415" cy="77343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4-d29gv04up1d2ae82kia0.jpg"/>
          <p:cNvPicPr>
            <a:picLocks noChangeAspect="1"/>
          </p:cNvPicPr>
          <p:nvPr/>
        </p:nvPicPr>
        <p:blipFill>
          <a:blip r:embed="rId1"/>
          <a:stretch>
            <a:fillRect/>
          </a:stretch>
        </p:blipFill>
        <p:spPr>
          <a:xfrm>
            <a:off x="0" y="2066290"/>
            <a:ext cx="11449050" cy="3037205"/>
          </a:xfrm>
          <a:prstGeom prst="rect">
            <a:avLst/>
          </a:prstGeom>
        </p:spPr>
      </p:pic>
      <p:pic>
        <p:nvPicPr>
          <p:cNvPr id="3" name="Image 1" descr="https://test-kimi-img.moonshot.cn/pub/slides/slides_tmpl/image/25-08-06-16:17:04-d29gv04up1d2ae82kib0.png"/>
          <p:cNvPicPr>
            <a:picLocks noChangeAspect="1"/>
          </p:cNvPicPr>
          <p:nvPr/>
        </p:nvPicPr>
        <p:blipFill>
          <a:blip r:embed="rId2"/>
          <a:stretch>
            <a:fillRect/>
          </a:stretch>
        </p:blipFill>
        <p:spPr>
          <a:xfrm>
            <a:off x="233680" y="211455"/>
            <a:ext cx="11764010" cy="6520815"/>
          </a:xfrm>
          <a:prstGeom prst="rect">
            <a:avLst/>
          </a:prstGeom>
        </p:spPr>
      </p:pic>
      <p:pic>
        <p:nvPicPr>
          <p:cNvPr id="4" name="Image 2" descr="https://test-kimi-img.moonshot.cn/pub/slides/slides_tmpl/image/25-08-06-16:17:02-d29guvkup1d2ae82khq0.png"/>
          <p:cNvPicPr>
            <a:picLocks noChangeAspect="1"/>
          </p:cNvPicPr>
          <p:nvPr/>
        </p:nvPicPr>
        <p:blipFill>
          <a:blip r:embed="rId3"/>
          <a:stretch>
            <a:fillRect/>
          </a:stretch>
        </p:blipFill>
        <p:spPr>
          <a:xfrm rot="5400000" flipH="1">
            <a:off x="11033760" y="2450465"/>
            <a:ext cx="1542415" cy="773430"/>
          </a:xfrm>
          <a:prstGeom prst="rect">
            <a:avLst/>
          </a:prstGeom>
        </p:spPr>
      </p:pic>
      <p:sp>
        <p:nvSpPr>
          <p:cNvPr id="5" name="Text 0"/>
          <p:cNvSpPr/>
          <p:nvPr/>
        </p:nvSpPr>
        <p:spPr>
          <a:xfrm>
            <a:off x="1172504" y="2811145"/>
            <a:ext cx="5336089" cy="1422400"/>
          </a:xfrm>
          <a:prstGeom prst="rect">
            <a:avLst/>
          </a:prstGeom>
          <a:noFill/>
        </p:spPr>
        <p:txBody>
          <a:bodyPr wrap="square" lIns="91440" tIns="45720" rIns="91440" bIns="45720" rtlCol="0" anchor="t">
            <a:spAutoFit/>
          </a:bodyPr>
          <a:lstStyle/>
          <a:p>
            <a:pPr marL="0" indent="0" algn="just">
              <a:lnSpc>
                <a:spcPct val="130000"/>
              </a:lnSpc>
              <a:buNone/>
            </a:pPr>
            <a:r>
              <a:rPr lang="en-US" sz="1800" dirty="0">
                <a:solidFill>
                  <a:srgbClr val="000000"/>
                </a:solidFill>
                <a:latin typeface="MiSans" pitchFamily="34" charset="-122"/>
                <a:ea typeface="MiSans" pitchFamily="34" charset="-122"/>
                <a:cs typeface="MiSans" pitchFamily="34" charset="-120"/>
              </a:rPr>
              <a:t>生涯体验周五模块设计包括动力激发、学职探索、自我发现、能力充电、为梦前行五大板块，对应11个体验活动。通过这些活动，同学们可以全面提升职业素养。</a:t>
            </a:r>
            <a:endParaRPr lang="en-US" sz="1600" dirty="0"/>
          </a:p>
        </p:txBody>
      </p:sp>
      <p:sp>
        <p:nvSpPr>
          <p:cNvPr id="6" name="Text 1"/>
          <p:cNvSpPr/>
          <p:nvPr/>
        </p:nvSpPr>
        <p:spPr>
          <a:xfrm>
            <a:off x="1127760" y="2223770"/>
            <a:ext cx="5424805" cy="368300"/>
          </a:xfrm>
          <a:prstGeom prst="rect">
            <a:avLst/>
          </a:prstGeom>
          <a:noFill/>
        </p:spPr>
        <p:txBody>
          <a:bodyPr wrap="square" lIns="91440" tIns="45720" rIns="91440" bIns="45720" rtlCol="0" anchor="t">
            <a:spAutoFit/>
          </a:bodyPr>
          <a:lstStyle/>
          <a:p>
            <a:pPr marL="0" indent="0" algn="just">
              <a:lnSpc>
                <a:spcPct val="100000"/>
              </a:lnSpc>
              <a:buNone/>
            </a:pPr>
            <a:r>
              <a:rPr lang="en-US" sz="2400" dirty="0">
                <a:solidFill>
                  <a:srgbClr val="157E11"/>
                </a:solidFill>
                <a:latin typeface="MiSans" pitchFamily="34" charset="-122"/>
                <a:ea typeface="MiSans" pitchFamily="34" charset="-122"/>
                <a:cs typeface="MiSans" pitchFamily="34" charset="-120"/>
              </a:rPr>
              <a:t>模块设计</a:t>
            </a:r>
            <a:endParaRPr lang="en-US" sz="1600" dirty="0"/>
          </a:p>
        </p:txBody>
      </p:sp>
      <p:sp>
        <p:nvSpPr>
          <p:cNvPr id="7" name="Text 2"/>
          <p:cNvSpPr/>
          <p:nvPr/>
        </p:nvSpPr>
        <p:spPr>
          <a:xfrm>
            <a:off x="582930" y="506730"/>
            <a:ext cx="10151745" cy="482600"/>
          </a:xfrm>
          <a:prstGeom prst="rect">
            <a:avLst/>
          </a:prstGeom>
          <a:noFill/>
        </p:spPr>
        <p:txBody>
          <a:bodyPr wrap="square" lIns="91440" tIns="45720" rIns="91440" bIns="45720" rtlCol="0" anchor="t">
            <a:spAutoFit/>
          </a:bodyPr>
          <a:lstStyle/>
          <a:p>
            <a:pPr marL="0" indent="0">
              <a:lnSpc>
                <a:spcPct val="100000"/>
              </a:lnSpc>
              <a:buNone/>
            </a:pPr>
            <a:r>
              <a:rPr lang="en-US" sz="3200" b="1" dirty="0">
                <a:solidFill>
                  <a:srgbClr val="000000"/>
                </a:solidFill>
                <a:latin typeface="MiSans" pitchFamily="34" charset="-122"/>
                <a:ea typeface="MiSans" pitchFamily="34" charset="-122"/>
                <a:cs typeface="MiSans" pitchFamily="34" charset="-120"/>
              </a:rPr>
              <a:t>生涯体验周模块设计</a:t>
            </a:r>
            <a:endParaRPr lang="en-US" sz="1600" dirty="0"/>
          </a:p>
        </p:txBody>
      </p:sp>
      <p:pic>
        <p:nvPicPr>
          <p:cNvPr id="8" name="Image 3" descr="https://test-kimi-img.moonshot.cn/pub/slides/slides_tmpl/image/25-08-06-16:17:02-d29guvkup1d2ae82khu0.png"/>
          <p:cNvPicPr>
            <a:picLocks noChangeAspect="1"/>
          </p:cNvPicPr>
          <p:nvPr/>
        </p:nvPicPr>
        <p:blipFill>
          <a:blip r:embed="rId4"/>
          <a:stretch>
            <a:fillRect/>
          </a:stretch>
        </p:blipFill>
        <p:spPr>
          <a:xfrm rot="19020000" flipH="1" flipV="1">
            <a:off x="6797675" y="5153660"/>
            <a:ext cx="469900" cy="469900"/>
          </a:xfrm>
          <a:prstGeom prst="rect">
            <a:avLst/>
          </a:prstGeom>
        </p:spPr>
      </p:pic>
      <p:pic>
        <p:nvPicPr>
          <p:cNvPr id="9" name="Image 4" descr="https://test-kimi-img.moonshot.cn/pub/slides/slides_tmpl/image/25-08-06-16:17:02-d29guvkup1d2ae82khr0.png"/>
          <p:cNvPicPr>
            <a:picLocks noChangeAspect="1"/>
          </p:cNvPicPr>
          <p:nvPr/>
        </p:nvPicPr>
        <p:blipFill>
          <a:blip r:embed="rId5"/>
          <a:stretch>
            <a:fillRect/>
          </a:stretch>
        </p:blipFill>
        <p:spPr>
          <a:xfrm flipH="1" flipV="1">
            <a:off x="6955155" y="4487545"/>
            <a:ext cx="1102995" cy="1102995"/>
          </a:xfrm>
          <a:prstGeom prst="rect">
            <a:avLst/>
          </a:prstGeom>
        </p:spPr>
      </p:pic>
      <p:pic>
        <p:nvPicPr>
          <p:cNvPr id="10" name="Image 5" descr="https://test-kimi-img.moonshot.cn/pub/slides/slides_tmpl/image/25-08-06-16:17:02-d29guvkup1d2ae82khrg.png"/>
          <p:cNvPicPr>
            <a:picLocks noChangeAspect="1"/>
          </p:cNvPicPr>
          <p:nvPr/>
        </p:nvPicPr>
        <p:blipFill>
          <a:blip r:embed="rId6">
            <a:alphaModFix amt="80000"/>
          </a:blip>
          <a:stretch>
            <a:fillRect/>
          </a:stretch>
        </p:blipFill>
        <p:spPr>
          <a:xfrm>
            <a:off x="1172210" y="6251575"/>
            <a:ext cx="1038860" cy="1038860"/>
          </a:xfrm>
          <a:prstGeom prst="rect">
            <a:avLst/>
          </a:prstGeom>
        </p:spPr>
      </p:pic>
      <p:pic>
        <p:nvPicPr>
          <p:cNvPr id="11" name="Image 6" descr="https://test-kimi-img.moonshot.cn/pub/slides/slides_tmpl/image/25-08-06-16:17:02-d29guvkup1d2ae82khrg.png"/>
          <p:cNvPicPr>
            <a:picLocks noChangeAspect="1"/>
          </p:cNvPicPr>
          <p:nvPr/>
        </p:nvPicPr>
        <p:blipFill>
          <a:blip r:embed="rId6">
            <a:alphaModFix amt="80000"/>
          </a:blip>
          <a:stretch>
            <a:fillRect/>
          </a:stretch>
        </p:blipFill>
        <p:spPr>
          <a:xfrm>
            <a:off x="9732645" y="-266065"/>
            <a:ext cx="734695" cy="734695"/>
          </a:xfrm>
          <a:prstGeom prst="rect">
            <a:avLst/>
          </a:prstGeom>
        </p:spPr>
      </p:pic>
      <p:pic>
        <p:nvPicPr>
          <p:cNvPr id="12" name="Image 7" descr="https://test-kimi-img.moonshot.cn/pub/slides/slides_tmpl/image/25-08-06-16:17:04-d29gv04up1d2ae82kiag.jpeg"/>
          <p:cNvPicPr>
            <a:picLocks noChangeAspect="1"/>
          </p:cNvPicPr>
          <p:nvPr/>
        </p:nvPicPr>
        <p:blipFill>
          <a:blip r:embed="rId7"/>
          <a:stretch>
            <a:fillRect/>
          </a:stretch>
        </p:blipFill>
        <p:spPr>
          <a:xfrm>
            <a:off x="7374255" y="2066290"/>
            <a:ext cx="4067810" cy="3050540"/>
          </a:xfrm>
          <a:prstGeom prst="rect">
            <a:avLst/>
          </a:prstGeom>
        </p:spPr>
      </p:pic>
      <p:pic>
        <p:nvPicPr>
          <p:cNvPr id="13" name="Image 8" descr="https://test-kimi-img.moonshot.cn/pub/slides/slides_tmpl/image/25-08-06-16:17:03-d29guvsup1d2ae82ki0g.png"/>
          <p:cNvPicPr>
            <a:picLocks noChangeAspect="1"/>
          </p:cNvPicPr>
          <p:nvPr/>
        </p:nvPicPr>
        <p:blipFill>
          <a:blip r:embed="rId8"/>
          <a:stretch>
            <a:fillRect/>
          </a:stretch>
        </p:blipFill>
        <p:spPr>
          <a:xfrm>
            <a:off x="680720" y="1109345"/>
            <a:ext cx="5943600" cy="8890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9-d29gv1cup1d2ae82kifg.png"/>
          <p:cNvPicPr>
            <a:picLocks noChangeAspect="1"/>
          </p:cNvPicPr>
          <p:nvPr/>
        </p:nvPicPr>
        <p:blipFill>
          <a:blip r:embed="rId1"/>
          <a:stretch>
            <a:fillRect/>
          </a:stretch>
        </p:blipFill>
        <p:spPr>
          <a:xfrm>
            <a:off x="6972300" y="0"/>
            <a:ext cx="5219700" cy="6858000"/>
          </a:xfrm>
          <a:prstGeom prst="rect">
            <a:avLst/>
          </a:prstGeom>
        </p:spPr>
      </p:pic>
      <p:pic>
        <p:nvPicPr>
          <p:cNvPr id="3" name="Image 1" descr="https://test-kimi-img.moonshot.cn/pub/slides/slides_tmpl/image/25-08-06-16:17:11-d29gv1sup1d2ae82kigg.png"/>
          <p:cNvPicPr>
            <a:picLocks noChangeAspect="1"/>
          </p:cNvPicPr>
          <p:nvPr/>
        </p:nvPicPr>
        <p:blipFill>
          <a:blip r:embed="rId2"/>
          <a:stretch>
            <a:fillRect/>
          </a:stretch>
        </p:blipFill>
        <p:spPr>
          <a:xfrm>
            <a:off x="685800" y="1249045"/>
            <a:ext cx="8739505" cy="4258310"/>
          </a:xfrm>
          <a:prstGeom prst="rect">
            <a:avLst/>
          </a:prstGeom>
        </p:spPr>
      </p:pic>
      <p:sp>
        <p:nvSpPr>
          <p:cNvPr id="4" name="Text 0"/>
          <p:cNvSpPr/>
          <p:nvPr/>
        </p:nvSpPr>
        <p:spPr>
          <a:xfrm>
            <a:off x="1248704" y="2582545"/>
            <a:ext cx="7819372" cy="1181100"/>
          </a:xfrm>
          <a:prstGeom prst="rect">
            <a:avLst/>
          </a:prstGeom>
          <a:noFill/>
        </p:spPr>
        <p:txBody>
          <a:bodyPr wrap="square" lIns="91440" tIns="45720" rIns="91440" bIns="45720" rtlCol="0" anchor="t">
            <a:spAutoFit/>
          </a:bodyPr>
          <a:lstStyle/>
          <a:p>
            <a:pPr marL="0" indent="0" algn="just">
              <a:lnSpc>
                <a:spcPct val="130000"/>
              </a:lnSpc>
              <a:buNone/>
            </a:pPr>
            <a:r>
              <a:rPr lang="en-US" sz="2000" dirty="0">
                <a:solidFill>
                  <a:srgbClr val="000000"/>
                </a:solidFill>
                <a:latin typeface="MiSans" pitchFamily="34" charset="-122"/>
                <a:ea typeface="MiSans" pitchFamily="34" charset="-122"/>
                <a:cs typeface="MiSans" pitchFamily="34" charset="-120"/>
              </a:rPr>
              <a:t>两人一组抽取职业身份卡，一人扮演访谈者，一人扮演从业者，8分钟内完成岗位、能力、趋势三类信息挖掘，要求使用漏斗式提问与STAR记录法。</a:t>
            </a:r>
            <a:endParaRPr lang="en-US" sz="1600" dirty="0"/>
          </a:p>
        </p:txBody>
      </p:sp>
      <p:sp>
        <p:nvSpPr>
          <p:cNvPr id="5" name="Text 1"/>
          <p:cNvSpPr/>
          <p:nvPr/>
        </p:nvSpPr>
        <p:spPr>
          <a:xfrm>
            <a:off x="1203960" y="1964690"/>
            <a:ext cx="6612831" cy="425450"/>
          </a:xfrm>
          <a:prstGeom prst="rect">
            <a:avLst/>
          </a:prstGeom>
          <a:noFill/>
        </p:spPr>
        <p:txBody>
          <a:bodyPr wrap="square" lIns="91440" tIns="45720" rIns="91440" bIns="45720" rtlCol="0" anchor="t">
            <a:spAutoFit/>
          </a:bodyPr>
          <a:lstStyle/>
          <a:p>
            <a:pPr marL="0" indent="0" algn="just">
              <a:lnSpc>
                <a:spcPct val="100000"/>
              </a:lnSpc>
              <a:buNone/>
            </a:pPr>
            <a:r>
              <a:rPr lang="en-US" sz="2800" dirty="0">
                <a:solidFill>
                  <a:srgbClr val="158011"/>
                </a:solidFill>
                <a:latin typeface="MiSans" pitchFamily="34" charset="-122"/>
                <a:ea typeface="MiSans" pitchFamily="34" charset="-122"/>
                <a:cs typeface="MiSans" pitchFamily="34" charset="-120"/>
              </a:rPr>
              <a:t>任务说明</a:t>
            </a:r>
            <a:endParaRPr lang="en-US" sz="1600" dirty="0"/>
          </a:p>
        </p:txBody>
      </p:sp>
      <p:sp>
        <p:nvSpPr>
          <p:cNvPr id="6" name="Text 2"/>
          <p:cNvSpPr/>
          <p:nvPr/>
        </p:nvSpPr>
        <p:spPr>
          <a:xfrm>
            <a:off x="582930" y="211455"/>
            <a:ext cx="10151745" cy="482600"/>
          </a:xfrm>
          <a:prstGeom prst="rect">
            <a:avLst/>
          </a:prstGeom>
          <a:noFill/>
        </p:spPr>
        <p:txBody>
          <a:bodyPr wrap="square" lIns="91440" tIns="45720" rIns="91440" bIns="45720" rtlCol="0" anchor="t">
            <a:spAutoFit/>
          </a:bodyPr>
          <a:lstStyle/>
          <a:p>
            <a:pPr marL="0" indent="0">
              <a:lnSpc>
                <a:spcPct val="100000"/>
              </a:lnSpc>
              <a:buNone/>
            </a:pPr>
            <a:r>
              <a:rPr lang="en-US" sz="3200" b="1" dirty="0">
                <a:solidFill>
                  <a:srgbClr val="000000"/>
                </a:solidFill>
                <a:latin typeface="MiSans" pitchFamily="34" charset="-122"/>
                <a:ea typeface="MiSans" pitchFamily="34" charset="-122"/>
                <a:cs typeface="MiSans" pitchFamily="34" charset="-120"/>
              </a:rPr>
              <a:t>课堂活动</a:t>
            </a:r>
            <a:r>
              <a:rPr lang="en-US" sz="2600" dirty="0">
                <a:solidFill>
                  <a:srgbClr val="000000"/>
                </a:solidFill>
                <a:latin typeface="MiSans" pitchFamily="34" charset="-122"/>
                <a:ea typeface="MiSans" pitchFamily="34" charset="-122"/>
                <a:cs typeface="MiSans" pitchFamily="34" charset="-120"/>
              </a:rPr>
              <a:t>——职业信息侦探团</a:t>
            </a:r>
            <a:endParaRPr lang="en-US" sz="1600" dirty="0"/>
          </a:p>
        </p:txBody>
      </p:sp>
      <p:pic>
        <p:nvPicPr>
          <p:cNvPr id="7" name="Image 2" descr="https://test-kimi-img.moonshot.cn/pub/slides/slides_tmpl/image/25-08-06-16:17:03-d29guvsup1d2ae82ki7g.png"/>
          <p:cNvPicPr>
            <a:picLocks noChangeAspect="1"/>
          </p:cNvPicPr>
          <p:nvPr/>
        </p:nvPicPr>
        <p:blipFill>
          <a:blip r:embed="rId3"/>
          <a:stretch>
            <a:fillRect/>
          </a:stretch>
        </p:blipFill>
        <p:spPr>
          <a:xfrm>
            <a:off x="1514475" y="5134610"/>
            <a:ext cx="7286625" cy="117475"/>
          </a:xfrm>
          <a:prstGeom prst="rect">
            <a:avLst/>
          </a:prstGeom>
        </p:spPr>
      </p:pic>
      <p:pic>
        <p:nvPicPr>
          <p:cNvPr id="8" name="Image 3" descr="https://test-kimi-img.moonshot.cn/pub/slides/slides_tmpl/image/25-08-06-16:17:02-d29guvkup1d2ae82khtg.png"/>
          <p:cNvPicPr>
            <a:picLocks noChangeAspect="1"/>
          </p:cNvPicPr>
          <p:nvPr/>
        </p:nvPicPr>
        <p:blipFill>
          <a:blip r:embed="rId4"/>
          <a:stretch>
            <a:fillRect/>
          </a:stretch>
        </p:blipFill>
        <p:spPr>
          <a:xfrm flipH="1">
            <a:off x="0" y="5668645"/>
            <a:ext cx="1574165" cy="1189355"/>
          </a:xfrm>
          <a:prstGeom prst="rect">
            <a:avLst/>
          </a:prstGeom>
        </p:spPr>
      </p:pic>
      <p:pic>
        <p:nvPicPr>
          <p:cNvPr id="9" name="Image 4" descr="https://test-kimi-img.moonshot.cn/pub/slides/slides_tmpl/image/25-08-06-16:17:02-d29guvkup1d2ae82khr0.png"/>
          <p:cNvPicPr>
            <a:picLocks noChangeAspect="1"/>
          </p:cNvPicPr>
          <p:nvPr/>
        </p:nvPicPr>
        <p:blipFill>
          <a:blip r:embed="rId5"/>
          <a:stretch>
            <a:fillRect/>
          </a:stretch>
        </p:blipFill>
        <p:spPr>
          <a:xfrm flipH="1" flipV="1">
            <a:off x="-492760" y="-234950"/>
            <a:ext cx="1184910" cy="1184910"/>
          </a:xfrm>
          <a:prstGeom prst="rect">
            <a:avLst/>
          </a:prstGeom>
        </p:spPr>
      </p:pic>
      <p:pic>
        <p:nvPicPr>
          <p:cNvPr id="10" name="Image 5" descr="https://test-kimi-img.moonshot.cn/pub/slides/slides_tmpl/image/25-08-06-16:17:02-d29guvkup1d2ae82khu0.png"/>
          <p:cNvPicPr>
            <a:picLocks noChangeAspect="1"/>
          </p:cNvPicPr>
          <p:nvPr/>
        </p:nvPicPr>
        <p:blipFill>
          <a:blip r:embed="rId6"/>
          <a:stretch>
            <a:fillRect/>
          </a:stretch>
        </p:blipFill>
        <p:spPr>
          <a:xfrm rot="19020000" flipH="1" flipV="1">
            <a:off x="126365" y="683260"/>
            <a:ext cx="469265" cy="469265"/>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11-d29gv1sup1d2ae82kikg.png"/>
          <p:cNvPicPr>
            <a:picLocks noChangeAspect="1"/>
          </p:cNvPicPr>
          <p:nvPr/>
        </p:nvPicPr>
        <p:blipFill>
          <a:blip r:embed="rId1">
            <a:alphaModFix amt="60000"/>
          </a:blip>
          <a:stretch>
            <a:fillRect/>
          </a:stretch>
        </p:blipFill>
        <p:spPr>
          <a:xfrm>
            <a:off x="560705" y="3760470"/>
            <a:ext cx="11079480" cy="2085975"/>
          </a:xfrm>
          <a:prstGeom prst="rect">
            <a:avLst/>
          </a:prstGeom>
        </p:spPr>
      </p:pic>
      <p:pic>
        <p:nvPicPr>
          <p:cNvPr id="3" name="Image 1" descr="https://test-kimi-img.moonshot.cn/pub/slides/slides_tmpl/image/25-08-06-16:17:11-d29gv1sup1d2ae82kikg.png"/>
          <p:cNvPicPr>
            <a:picLocks noChangeAspect="1"/>
          </p:cNvPicPr>
          <p:nvPr/>
        </p:nvPicPr>
        <p:blipFill>
          <a:blip r:embed="rId1">
            <a:alphaModFix amt="60000"/>
          </a:blip>
          <a:stretch>
            <a:fillRect/>
          </a:stretch>
        </p:blipFill>
        <p:spPr>
          <a:xfrm>
            <a:off x="560705" y="1328420"/>
            <a:ext cx="11079480" cy="2085975"/>
          </a:xfrm>
          <a:prstGeom prst="rect">
            <a:avLst/>
          </a:prstGeom>
        </p:spPr>
      </p:pic>
      <p:sp>
        <p:nvSpPr>
          <p:cNvPr id="4" name="Text 0"/>
          <p:cNvSpPr/>
          <p:nvPr/>
        </p:nvSpPr>
        <p:spPr>
          <a:xfrm>
            <a:off x="2996565" y="1990090"/>
            <a:ext cx="8214995" cy="711200"/>
          </a:xfrm>
          <a:prstGeom prst="rect">
            <a:avLst/>
          </a:prstGeom>
          <a:noFill/>
        </p:spPr>
        <p:txBody>
          <a:bodyPr wrap="square" lIns="91440" tIns="45720" rIns="91440" bIns="45720" rtlCol="0" anchor="ctr">
            <a:spAutoFit/>
          </a:bodyPr>
          <a:lstStyle/>
          <a:p>
            <a:pPr marL="0" indent="0" algn="just">
              <a:lnSpc>
                <a:spcPct val="150000"/>
              </a:lnSpc>
              <a:buNone/>
            </a:pPr>
            <a:r>
              <a:rPr lang="en-US" sz="1600" dirty="0">
                <a:solidFill>
                  <a:srgbClr val="000000"/>
                </a:solidFill>
                <a:latin typeface="MiSans" pitchFamily="34" charset="-122"/>
                <a:ea typeface="MiSans" pitchFamily="34" charset="-122"/>
                <a:cs typeface="MiSans" pitchFamily="34" charset="-120"/>
              </a:rPr>
              <a:t>互换角色进行第二轮访谈，结束后每组提炼一条最具冲击力的新发现，如‘宠物殡葬师需心理学背景’。</a:t>
            </a:r>
            <a:endParaRPr lang="en-US" sz="1600" dirty="0"/>
          </a:p>
        </p:txBody>
      </p:sp>
      <p:sp>
        <p:nvSpPr>
          <p:cNvPr id="5" name="Text 1"/>
          <p:cNvSpPr/>
          <p:nvPr/>
        </p:nvSpPr>
        <p:spPr>
          <a:xfrm>
            <a:off x="2954020" y="1537335"/>
            <a:ext cx="8214995" cy="368300"/>
          </a:xfrm>
          <a:prstGeom prst="rect">
            <a:avLst/>
          </a:prstGeom>
          <a:noFill/>
        </p:spPr>
        <p:txBody>
          <a:bodyPr wrap="square" lIns="91440" tIns="45720" rIns="91440" bIns="45720" rtlCol="0" anchor="ctr">
            <a:spAutoFit/>
          </a:bodyPr>
          <a:lstStyle/>
          <a:p>
            <a:pPr marL="0" indent="0" algn="just">
              <a:lnSpc>
                <a:spcPct val="100000"/>
              </a:lnSpc>
              <a:buNone/>
            </a:pPr>
            <a:r>
              <a:rPr lang="en-US" sz="2400" b="1" dirty="0">
                <a:solidFill>
                  <a:srgbClr val="158011"/>
                </a:solidFill>
                <a:latin typeface="MiSans" pitchFamily="34" charset="-122"/>
                <a:ea typeface="MiSans" pitchFamily="34" charset="-122"/>
                <a:cs typeface="MiSans" pitchFamily="34" charset="-120"/>
              </a:rPr>
              <a:t>角色模拟</a:t>
            </a:r>
            <a:endParaRPr lang="en-US" sz="1600" dirty="0"/>
          </a:p>
        </p:txBody>
      </p:sp>
      <p:sp>
        <p:nvSpPr>
          <p:cNvPr id="6" name="Text 2"/>
          <p:cNvSpPr/>
          <p:nvPr/>
        </p:nvSpPr>
        <p:spPr>
          <a:xfrm>
            <a:off x="3091815" y="4357370"/>
            <a:ext cx="8214995" cy="711200"/>
          </a:xfrm>
          <a:prstGeom prst="rect">
            <a:avLst/>
          </a:prstGeom>
          <a:noFill/>
        </p:spPr>
        <p:txBody>
          <a:bodyPr wrap="square" lIns="91440" tIns="45720" rIns="91440" bIns="45720" rtlCol="0" anchor="ctr">
            <a:spAutoFit/>
          </a:bodyPr>
          <a:lstStyle/>
          <a:p>
            <a:pPr marL="0" indent="0" algn="just">
              <a:lnSpc>
                <a:spcPct val="150000"/>
              </a:lnSpc>
              <a:buNone/>
            </a:pPr>
            <a:r>
              <a:rPr lang="en-US" sz="1600" dirty="0">
                <a:solidFill>
                  <a:srgbClr val="000000"/>
                </a:solidFill>
                <a:latin typeface="MiSans" pitchFamily="34" charset="-122"/>
                <a:ea typeface="MiSans" pitchFamily="34" charset="-122"/>
                <a:cs typeface="MiSans" pitchFamily="34" charset="-120"/>
              </a:rPr>
              <a:t>教师即时汇总成班级《职业信息情报墙》，同学们对比不同职业的认知差异与共性需求，为职业探索提供方向。</a:t>
            </a:r>
            <a:endParaRPr lang="en-US" sz="1600" dirty="0"/>
          </a:p>
        </p:txBody>
      </p:sp>
      <p:sp>
        <p:nvSpPr>
          <p:cNvPr id="7" name="Text 3"/>
          <p:cNvSpPr/>
          <p:nvPr/>
        </p:nvSpPr>
        <p:spPr>
          <a:xfrm>
            <a:off x="3068320" y="3914140"/>
            <a:ext cx="8214995" cy="368300"/>
          </a:xfrm>
          <a:prstGeom prst="rect">
            <a:avLst/>
          </a:prstGeom>
          <a:noFill/>
        </p:spPr>
        <p:txBody>
          <a:bodyPr wrap="square" lIns="91440" tIns="45720" rIns="91440" bIns="45720" rtlCol="0" anchor="ctr">
            <a:spAutoFit/>
          </a:bodyPr>
          <a:lstStyle/>
          <a:p>
            <a:pPr marL="0" indent="0" algn="just">
              <a:lnSpc>
                <a:spcPct val="100000"/>
              </a:lnSpc>
              <a:buNone/>
            </a:pPr>
            <a:r>
              <a:rPr lang="en-US" sz="2400" b="1" dirty="0">
                <a:solidFill>
                  <a:srgbClr val="158011"/>
                </a:solidFill>
                <a:latin typeface="MiSans" pitchFamily="34" charset="-122"/>
                <a:ea typeface="MiSans" pitchFamily="34" charset="-122"/>
                <a:cs typeface="MiSans" pitchFamily="34" charset="-120"/>
              </a:rPr>
              <a:t>情报汇总</a:t>
            </a:r>
            <a:endParaRPr lang="en-US" sz="1600" dirty="0"/>
          </a:p>
        </p:txBody>
      </p:sp>
      <p:sp>
        <p:nvSpPr>
          <p:cNvPr id="8" name="Text 4"/>
          <p:cNvSpPr/>
          <p:nvPr/>
        </p:nvSpPr>
        <p:spPr>
          <a:xfrm>
            <a:off x="582930" y="211455"/>
            <a:ext cx="10151745" cy="482600"/>
          </a:xfrm>
          <a:prstGeom prst="rect">
            <a:avLst/>
          </a:prstGeom>
          <a:noFill/>
        </p:spPr>
        <p:txBody>
          <a:bodyPr wrap="square" lIns="91440" tIns="45720" rIns="91440" bIns="45720" rtlCol="0" anchor="ctr">
            <a:spAutoFit/>
          </a:bodyPr>
          <a:lstStyle/>
          <a:p>
            <a:pPr marL="0" indent="0" algn="l">
              <a:lnSpc>
                <a:spcPct val="100000"/>
              </a:lnSpc>
              <a:buNone/>
            </a:pPr>
            <a:r>
              <a:rPr lang="en-US" sz="3200" b="1" dirty="0">
                <a:solidFill>
                  <a:srgbClr val="000000"/>
                </a:solidFill>
                <a:latin typeface="MiSans" pitchFamily="34" charset="-122"/>
                <a:ea typeface="MiSans" pitchFamily="34" charset="-122"/>
                <a:cs typeface="MiSans" pitchFamily="34" charset="-120"/>
              </a:rPr>
              <a:t>双角色模拟与情报提炼</a:t>
            </a:r>
            <a:endParaRPr lang="en-US" sz="1600" dirty="0"/>
          </a:p>
        </p:txBody>
      </p:sp>
      <p:pic>
        <p:nvPicPr>
          <p:cNvPr id="9" name="Image 2" descr="https://test-kimi-img.moonshot.cn/pub/slides/slides_tmpl/image/25-08-06-16:17:12-d29gv24up1d2ae82kimg.png"/>
          <p:cNvPicPr>
            <a:picLocks noChangeAspect="1"/>
          </p:cNvPicPr>
          <p:nvPr/>
        </p:nvPicPr>
        <p:blipFill>
          <a:blip r:embed="rId2"/>
          <a:stretch>
            <a:fillRect/>
          </a:stretch>
        </p:blipFill>
        <p:spPr>
          <a:xfrm>
            <a:off x="900430" y="1518285"/>
            <a:ext cx="1696085" cy="1696085"/>
          </a:xfrm>
          <a:prstGeom prst="rect">
            <a:avLst/>
          </a:prstGeom>
        </p:spPr>
      </p:pic>
      <p:pic>
        <p:nvPicPr>
          <p:cNvPr id="10" name="Image 3" descr="https://test-kimi-img.moonshot.cn/pub/slides/slides_tmpl/image/25-08-06-16:17:12-d29gv24up1d2ae82kimg.png"/>
          <p:cNvPicPr>
            <a:picLocks noChangeAspect="1"/>
          </p:cNvPicPr>
          <p:nvPr/>
        </p:nvPicPr>
        <p:blipFill>
          <a:blip r:embed="rId2"/>
          <a:stretch>
            <a:fillRect/>
          </a:stretch>
        </p:blipFill>
        <p:spPr>
          <a:xfrm>
            <a:off x="900430" y="3976370"/>
            <a:ext cx="1696085" cy="1696085"/>
          </a:xfrm>
          <a:prstGeom prst="rect">
            <a:avLst/>
          </a:prstGeom>
        </p:spPr>
      </p:pic>
      <p:pic>
        <p:nvPicPr>
          <p:cNvPr id="11" name="Image 4" descr="https://test-kimi-img.moonshot.cn/pub/slides/slides_tmpl/image/25-08-06-16:17:11-d29gv1sup1d2ae82kil0.png"/>
          <p:cNvPicPr>
            <a:picLocks noChangeAspect="1"/>
          </p:cNvPicPr>
          <p:nvPr/>
        </p:nvPicPr>
        <p:blipFill>
          <a:blip r:embed="rId3"/>
          <a:stretch>
            <a:fillRect/>
          </a:stretch>
        </p:blipFill>
        <p:spPr>
          <a:xfrm>
            <a:off x="2686050" y="3068955"/>
            <a:ext cx="221615" cy="221615"/>
          </a:xfrm>
          <a:prstGeom prst="rect">
            <a:avLst/>
          </a:prstGeom>
        </p:spPr>
      </p:pic>
      <p:pic>
        <p:nvPicPr>
          <p:cNvPr id="12" name="Image 5" descr="https://test-kimi-img.moonshot.cn/pub/slides/slides_tmpl/image/25-08-06-16:17:11-d29gv1sup1d2ae82kil0.png"/>
          <p:cNvPicPr>
            <a:picLocks noChangeAspect="1"/>
          </p:cNvPicPr>
          <p:nvPr/>
        </p:nvPicPr>
        <p:blipFill>
          <a:blip r:embed="rId3"/>
          <a:stretch>
            <a:fillRect/>
          </a:stretch>
        </p:blipFill>
        <p:spPr>
          <a:xfrm>
            <a:off x="2664460" y="1424305"/>
            <a:ext cx="221615" cy="221615"/>
          </a:xfrm>
          <a:prstGeom prst="rect">
            <a:avLst/>
          </a:prstGeom>
        </p:spPr>
      </p:pic>
      <p:pic>
        <p:nvPicPr>
          <p:cNvPr id="13" name="Image 6" descr="https://test-kimi-img.moonshot.cn/pub/slides/slides_tmpl/image/25-08-06-16:17:11-d29gv1sup1d2ae82kil0.png"/>
          <p:cNvPicPr>
            <a:picLocks noChangeAspect="1"/>
          </p:cNvPicPr>
          <p:nvPr/>
        </p:nvPicPr>
        <p:blipFill>
          <a:blip r:embed="rId3"/>
          <a:stretch>
            <a:fillRect/>
          </a:stretch>
        </p:blipFill>
        <p:spPr>
          <a:xfrm>
            <a:off x="2664460" y="5516245"/>
            <a:ext cx="221615" cy="221615"/>
          </a:xfrm>
          <a:prstGeom prst="rect">
            <a:avLst/>
          </a:prstGeom>
        </p:spPr>
      </p:pic>
      <p:pic>
        <p:nvPicPr>
          <p:cNvPr id="14" name="Image 7" descr="https://test-kimi-img.moonshot.cn/pub/slides/slides_tmpl/image/25-08-06-16:17:11-d29gv1sup1d2ae82kil0.png"/>
          <p:cNvPicPr>
            <a:picLocks noChangeAspect="1"/>
          </p:cNvPicPr>
          <p:nvPr/>
        </p:nvPicPr>
        <p:blipFill>
          <a:blip r:embed="rId3"/>
          <a:stretch>
            <a:fillRect/>
          </a:stretch>
        </p:blipFill>
        <p:spPr>
          <a:xfrm>
            <a:off x="2642870" y="3871595"/>
            <a:ext cx="221615" cy="221615"/>
          </a:xfrm>
          <a:prstGeom prst="rect">
            <a:avLst/>
          </a:prstGeom>
        </p:spPr>
      </p:pic>
      <p:pic>
        <p:nvPicPr>
          <p:cNvPr id="15" name="Image 8" descr="https://test-kimi-img.moonshot.cn/pub/slides/slides_tmpl/image/25-08-06-16:17:03-d29guvsup1d2ae82ki0g.png"/>
          <p:cNvPicPr>
            <a:picLocks noChangeAspect="1"/>
          </p:cNvPicPr>
          <p:nvPr/>
        </p:nvPicPr>
        <p:blipFill>
          <a:blip r:embed="rId4"/>
          <a:stretch>
            <a:fillRect/>
          </a:stretch>
        </p:blipFill>
        <p:spPr>
          <a:xfrm>
            <a:off x="680720" y="883285"/>
            <a:ext cx="5943600" cy="88900"/>
          </a:xfrm>
          <a:prstGeom prst="rect">
            <a:avLst/>
          </a:prstGeom>
        </p:spPr>
      </p:pic>
      <p:pic>
        <p:nvPicPr>
          <p:cNvPr id="16" name="Image 9" descr="https://test-kimi-img.moonshot.cn/pub/slides/slides_tmpl/image/25-08-06-16:17:02-d29guvkup1d2ae82khq0.png"/>
          <p:cNvPicPr>
            <a:picLocks noChangeAspect="1"/>
          </p:cNvPicPr>
          <p:nvPr/>
        </p:nvPicPr>
        <p:blipFill>
          <a:blip r:embed="rId5"/>
          <a:stretch>
            <a:fillRect/>
          </a:stretch>
        </p:blipFill>
        <p:spPr>
          <a:xfrm rot="16200000">
            <a:off x="-284480" y="275590"/>
            <a:ext cx="1076325" cy="539750"/>
          </a:xfrm>
          <a:prstGeom prst="rect">
            <a:avLst/>
          </a:prstGeom>
        </p:spPr>
      </p:pic>
      <p:pic>
        <p:nvPicPr>
          <p:cNvPr id="17" name="Image 10" descr="https://test-kimi-img.moonshot.cn/pub/slides/slides_tmpl/image/25-08-06-16:17:02-d29guvkup1d2ae82khrg.png"/>
          <p:cNvPicPr>
            <a:picLocks noChangeAspect="1"/>
          </p:cNvPicPr>
          <p:nvPr/>
        </p:nvPicPr>
        <p:blipFill>
          <a:blip r:embed="rId6">
            <a:alphaModFix amt="80000"/>
          </a:blip>
          <a:stretch>
            <a:fillRect/>
          </a:stretch>
        </p:blipFill>
        <p:spPr>
          <a:xfrm>
            <a:off x="204470" y="-62865"/>
            <a:ext cx="386080" cy="386080"/>
          </a:xfrm>
          <a:prstGeom prst="rect">
            <a:avLst/>
          </a:prstGeom>
        </p:spPr>
      </p:pic>
      <p:pic>
        <p:nvPicPr>
          <p:cNvPr id="18" name="Image 11" descr="https://test-kimi-img.moonshot.cn/pub/slides/slides_tmpl/image/25-08-06-16:17:02-d29guvkup1d2ae82khu0.png"/>
          <p:cNvPicPr>
            <a:picLocks noChangeAspect="1"/>
          </p:cNvPicPr>
          <p:nvPr/>
        </p:nvPicPr>
        <p:blipFill>
          <a:blip r:embed="rId7"/>
          <a:stretch>
            <a:fillRect/>
          </a:stretch>
        </p:blipFill>
        <p:spPr>
          <a:xfrm rot="19020000">
            <a:off x="9798050" y="311785"/>
            <a:ext cx="656590" cy="656590"/>
          </a:xfrm>
          <a:prstGeom prst="rect">
            <a:avLst/>
          </a:prstGeom>
        </p:spPr>
      </p:pic>
      <p:pic>
        <p:nvPicPr>
          <p:cNvPr id="19" name="Image 12" descr="https://test-kimi-img.moonshot.cn/pub/slides/slides_tmpl/image/25-08-06-16:17:02-d29guvkup1d2ae82khr0.png"/>
          <p:cNvPicPr>
            <a:picLocks noChangeAspect="1"/>
          </p:cNvPicPr>
          <p:nvPr/>
        </p:nvPicPr>
        <p:blipFill>
          <a:blip r:embed="rId8"/>
          <a:stretch>
            <a:fillRect/>
          </a:stretch>
        </p:blipFill>
        <p:spPr>
          <a:xfrm rot="19980000">
            <a:off x="8573770" y="-572135"/>
            <a:ext cx="1540510" cy="1540510"/>
          </a:xfrm>
          <a:prstGeom prst="rect">
            <a:avLst/>
          </a:prstGeom>
        </p:spPr>
      </p:pic>
      <p:pic>
        <p:nvPicPr>
          <p:cNvPr id="20" name="Image 13" descr="https://test-kimi-img.moonshot.cn/pub/slides/slides_tmpl/image/25-08-06-16:17:02-d29guvkup1d2ae82khrg.png"/>
          <p:cNvPicPr>
            <a:picLocks noChangeAspect="1"/>
          </p:cNvPicPr>
          <p:nvPr/>
        </p:nvPicPr>
        <p:blipFill>
          <a:blip r:embed="rId6"/>
          <a:stretch>
            <a:fillRect/>
          </a:stretch>
        </p:blipFill>
        <p:spPr>
          <a:xfrm>
            <a:off x="10734675" y="6439535"/>
            <a:ext cx="791845" cy="791845"/>
          </a:xfrm>
          <a:prstGeom prst="rect">
            <a:avLst/>
          </a:prstGeom>
        </p:spPr>
      </p:pic>
      <p:pic>
        <p:nvPicPr>
          <p:cNvPr id="21" name="Image 14" descr="https://test-kimi-img.moonshot.cn/pub/slides/slides_tmpl/image/25-08-06-16:17:02-d29guvkup1d2ae82khq0.png"/>
          <p:cNvPicPr>
            <a:picLocks noChangeAspect="1"/>
          </p:cNvPicPr>
          <p:nvPr/>
        </p:nvPicPr>
        <p:blipFill>
          <a:blip r:embed="rId5"/>
          <a:stretch>
            <a:fillRect/>
          </a:stretch>
        </p:blipFill>
        <p:spPr>
          <a:xfrm rot="10800000">
            <a:off x="9626600" y="6084570"/>
            <a:ext cx="1542415" cy="773430"/>
          </a:xfrm>
          <a:prstGeom prst="rect">
            <a:avLst/>
          </a:prstGeom>
        </p:spPr>
      </p:pic>
      <p:sp>
        <p:nvSpPr>
          <p:cNvPr id="22" name="Text 5"/>
          <p:cNvSpPr/>
          <p:nvPr/>
        </p:nvSpPr>
        <p:spPr>
          <a:xfrm>
            <a:off x="8078808" y="4791274"/>
            <a:ext cx="2522657" cy="228600"/>
          </a:xfrm>
          <a:prstGeom prst="rect">
            <a:avLst/>
          </a:prstGeom>
          <a:noFill/>
        </p:spPr>
        <p:txBody>
          <a:bodyPr wrap="square" lIns="91440" tIns="45720" rIns="91440" bIns="45720" rtlCol="0" anchor="t">
            <a:spAutoFit/>
          </a:bodyPr>
          <a:lstStyle/>
          <a:p>
            <a:pPr marL="0" indent="0">
              <a:lnSpc>
                <a:spcPct val="100000"/>
              </a:lnSpc>
              <a:buNone/>
            </a:pPr>
            <a:endParaRPr lang="en-US" sz="16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6g.png"/>
          <p:cNvPicPr>
            <a:picLocks noChangeAspect="1"/>
          </p:cNvPicPr>
          <p:nvPr/>
        </p:nvPicPr>
        <p:blipFill>
          <a:blip r:embed="rId1">
            <a:alphaModFix amt="5000"/>
          </a:blip>
          <a:stretch>
            <a:fillRect/>
          </a:stretch>
        </p:blipFill>
        <p:spPr>
          <a:xfrm>
            <a:off x="3647440" y="2155190"/>
            <a:ext cx="4575175" cy="758190"/>
          </a:xfrm>
          <a:prstGeom prst="rect">
            <a:avLst/>
          </a:prstGeom>
        </p:spPr>
      </p:pic>
      <p:pic>
        <p:nvPicPr>
          <p:cNvPr id="3" name="Image 1" descr="https://test-kimi-img.moonshot.cn/pub/slides/slides_tmpl/image/25-08-06-16:17:02-d29guvkup1d2ae82khq0.png"/>
          <p:cNvPicPr>
            <a:picLocks noChangeAspect="1"/>
          </p:cNvPicPr>
          <p:nvPr/>
        </p:nvPicPr>
        <p:blipFill>
          <a:blip r:embed="rId2"/>
          <a:stretch>
            <a:fillRect/>
          </a:stretch>
        </p:blipFill>
        <p:spPr>
          <a:xfrm rot="5400000">
            <a:off x="10502900" y="466725"/>
            <a:ext cx="2249805" cy="1128395"/>
          </a:xfrm>
          <a:prstGeom prst="rect">
            <a:avLst/>
          </a:prstGeom>
        </p:spPr>
      </p:pic>
      <p:pic>
        <p:nvPicPr>
          <p:cNvPr id="4" name="Image 2" descr="https://test-kimi-img.moonshot.cn/pub/slides/slides_tmpl/image/25-08-06-16:17:02-d29guvkup1d2ae82kht0.png"/>
          <p:cNvPicPr>
            <a:picLocks noChangeAspect="1"/>
          </p:cNvPicPr>
          <p:nvPr/>
        </p:nvPicPr>
        <p:blipFill>
          <a:blip r:embed="rId3"/>
          <a:stretch>
            <a:fillRect/>
          </a:stretch>
        </p:blipFill>
        <p:spPr>
          <a:xfrm flipH="1" flipV="1">
            <a:off x="0" y="0"/>
            <a:ext cx="9992360" cy="6731635"/>
          </a:xfrm>
          <a:prstGeom prst="rect">
            <a:avLst/>
          </a:prstGeom>
        </p:spPr>
      </p:pic>
      <p:pic>
        <p:nvPicPr>
          <p:cNvPr id="5" name="Image 3" descr="https://test-kimi-img.moonshot.cn/pub/slides/slides_tmpl/image/25-08-06-16:17:02-d29guvkup1d2ae82khtg.png"/>
          <p:cNvPicPr>
            <a:picLocks noChangeAspect="1"/>
          </p:cNvPicPr>
          <p:nvPr/>
        </p:nvPicPr>
        <p:blipFill>
          <a:blip r:embed="rId4"/>
          <a:stretch>
            <a:fillRect/>
          </a:stretch>
        </p:blipFill>
        <p:spPr>
          <a:xfrm>
            <a:off x="10421620" y="5350510"/>
            <a:ext cx="2008505" cy="1517015"/>
          </a:xfrm>
          <a:prstGeom prst="rect">
            <a:avLst/>
          </a:prstGeom>
        </p:spPr>
      </p:pic>
      <p:sp>
        <p:nvSpPr>
          <p:cNvPr id="6" name="Text 0"/>
          <p:cNvSpPr/>
          <p:nvPr/>
        </p:nvSpPr>
        <p:spPr>
          <a:xfrm>
            <a:off x="2373630" y="4048125"/>
            <a:ext cx="6873875" cy="1214120"/>
          </a:xfrm>
          <a:prstGeom prst="rect">
            <a:avLst/>
          </a:prstGeom>
          <a:noFill/>
        </p:spPr>
        <p:txBody>
          <a:bodyPr wrap="square" lIns="91440" tIns="45720" rIns="91440" bIns="45720" rtlCol="0" anchor="t"/>
          <a:lstStyle/>
          <a:p>
            <a:pPr marL="0" indent="0" algn="ctr">
              <a:lnSpc>
                <a:spcPct val="100000"/>
              </a:lnSpc>
              <a:buNone/>
            </a:pPr>
            <a:r>
              <a:rPr lang="en-US" sz="4400" dirty="0">
                <a:solidFill>
                  <a:srgbClr val="595959"/>
                </a:solidFill>
                <a:latin typeface="MiSans" pitchFamily="34" charset="-122"/>
                <a:ea typeface="MiSans" pitchFamily="34" charset="-122"/>
                <a:cs typeface="MiSans" pitchFamily="34" charset="-120"/>
              </a:rPr>
              <a:t>4.3 职业生涯体验成果应用</a:t>
            </a:r>
            <a:endParaRPr lang="en-US" sz="1600" dirty="0"/>
          </a:p>
        </p:txBody>
      </p:sp>
      <p:sp>
        <p:nvSpPr>
          <p:cNvPr id="7" name="Text 1"/>
          <p:cNvSpPr/>
          <p:nvPr/>
        </p:nvSpPr>
        <p:spPr>
          <a:xfrm>
            <a:off x="4304665" y="1414145"/>
            <a:ext cx="2804160" cy="2105025"/>
          </a:xfrm>
          <a:prstGeom prst="rect">
            <a:avLst/>
          </a:prstGeom>
          <a:noFill/>
        </p:spPr>
        <p:txBody>
          <a:bodyPr wrap="square" lIns="91440" tIns="45720" rIns="91440" bIns="45720" rtlCol="0" anchor="t">
            <a:spAutoFit/>
          </a:bodyPr>
          <a:lstStyle/>
          <a:p>
            <a:pPr marL="0" indent="0" algn="r">
              <a:lnSpc>
                <a:spcPct val="100000"/>
              </a:lnSpc>
              <a:buNone/>
            </a:pPr>
            <a:r>
              <a:rPr lang="en-US" sz="13800" dirty="0">
                <a:solidFill>
                  <a:srgbClr val="158011"/>
                </a:solidFill>
                <a:latin typeface="MiSans" pitchFamily="34" charset="-122"/>
                <a:ea typeface="MiSans" pitchFamily="34" charset="-122"/>
                <a:cs typeface="MiSans" pitchFamily="34" charset="-120"/>
              </a:rPr>
              <a:t>05</a:t>
            </a:r>
            <a:endParaRPr lang="en-US" sz="1600" dirty="0"/>
          </a:p>
        </p:txBody>
      </p:sp>
      <p:pic>
        <p:nvPicPr>
          <p:cNvPr id="8" name="Image 4" descr="https://test-kimi-img.moonshot.cn/pub/slides/slides_tmpl/image/25-08-06-16:17:02-d29guvkup1d2ae82khrg.png"/>
          <p:cNvPicPr>
            <a:picLocks noChangeAspect="1"/>
          </p:cNvPicPr>
          <p:nvPr/>
        </p:nvPicPr>
        <p:blipFill>
          <a:blip r:embed="rId5"/>
          <a:stretch>
            <a:fillRect/>
          </a:stretch>
        </p:blipFill>
        <p:spPr>
          <a:xfrm rot="20340000">
            <a:off x="9505315" y="1277620"/>
            <a:ext cx="1764665" cy="1764665"/>
          </a:xfrm>
          <a:prstGeom prst="rect">
            <a:avLst/>
          </a:prstGeom>
        </p:spPr>
      </p:pic>
      <p:pic>
        <p:nvPicPr>
          <p:cNvPr id="9" name="Image 5" descr="https://test-kimi-img.moonshot.cn/pub/slides/slides_tmpl/image/25-08-06-16:17:02-d29guvkup1d2ae82khsg.png"/>
          <p:cNvPicPr>
            <a:picLocks noChangeAspect="1"/>
          </p:cNvPicPr>
          <p:nvPr/>
        </p:nvPicPr>
        <p:blipFill>
          <a:blip r:embed="rId6"/>
          <a:stretch>
            <a:fillRect/>
          </a:stretch>
        </p:blipFill>
        <p:spPr>
          <a:xfrm>
            <a:off x="9745345" y="939800"/>
            <a:ext cx="5269865" cy="4725670"/>
          </a:xfrm>
          <a:prstGeom prst="rect">
            <a:avLst/>
          </a:prstGeom>
        </p:spPr>
      </p:pic>
      <p:pic>
        <p:nvPicPr>
          <p:cNvPr id="10" name="Image 6" descr="https://test-kimi-img.moonshot.cn/pub/slides/slides_tmpl/image/25-08-06-16:17:03-d29guvsup1d2ae82ki10.png"/>
          <p:cNvPicPr>
            <a:picLocks noChangeAspect="1"/>
          </p:cNvPicPr>
          <p:nvPr/>
        </p:nvPicPr>
        <p:blipFill>
          <a:blip r:embed="rId7"/>
          <a:stretch>
            <a:fillRect/>
          </a:stretch>
        </p:blipFill>
        <p:spPr>
          <a:xfrm>
            <a:off x="9926320" y="1155065"/>
            <a:ext cx="4900295" cy="4404360"/>
          </a:xfrm>
          <a:prstGeom prst="rect">
            <a:avLst/>
          </a:prstGeom>
        </p:spPr>
      </p:pic>
      <p:pic>
        <p:nvPicPr>
          <p:cNvPr id="11" name="Image 7" descr="https://test-kimi-img.moonshot.cn/pub/slides/slides_tmpl/image/25-08-06-16:17:02-d29guvkup1d2ae82khu0.png"/>
          <p:cNvPicPr>
            <a:picLocks noChangeAspect="1"/>
          </p:cNvPicPr>
          <p:nvPr/>
        </p:nvPicPr>
        <p:blipFill>
          <a:blip r:embed="rId8"/>
          <a:stretch>
            <a:fillRect/>
          </a:stretch>
        </p:blipFill>
        <p:spPr>
          <a:xfrm rot="17760000">
            <a:off x="9298940" y="818515"/>
            <a:ext cx="960755" cy="960755"/>
          </a:xfrm>
          <a:prstGeom prst="rect">
            <a:avLst/>
          </a:prstGeom>
        </p:spPr>
      </p:pic>
      <p:pic>
        <p:nvPicPr>
          <p:cNvPr id="12" name="Image 8" descr="https://test-kimi-img.moonshot.cn/pub/slides/slides_tmpl/image/25-08-06-16:17:03-d29guvsup1d2ae82ki80.png"/>
          <p:cNvPicPr>
            <a:picLocks noChangeAspect="1"/>
          </p:cNvPicPr>
          <p:nvPr/>
        </p:nvPicPr>
        <p:blipFill>
          <a:blip r:embed="rId9"/>
          <a:stretch>
            <a:fillRect/>
          </a:stretch>
        </p:blipFill>
        <p:spPr>
          <a:xfrm flipH="1" flipV="1">
            <a:off x="-514350" y="-751840"/>
            <a:ext cx="12192000" cy="6751955"/>
          </a:xfrm>
          <a:prstGeom prst="rect">
            <a:avLst/>
          </a:prstGeom>
        </p:spPr>
      </p:pic>
      <p:pic>
        <p:nvPicPr>
          <p:cNvPr id="13" name="Image 9" descr="https://test-kimi-img.moonshot.cn/pub/slides/slides_tmpl/image/25-08-06-16:17:03-d29guvsup1d2ae82ki7g.png"/>
          <p:cNvPicPr>
            <a:picLocks noChangeAspect="1"/>
          </p:cNvPicPr>
          <p:nvPr/>
        </p:nvPicPr>
        <p:blipFill>
          <a:blip r:embed="rId10"/>
          <a:stretch>
            <a:fillRect/>
          </a:stretch>
        </p:blipFill>
        <p:spPr>
          <a:xfrm>
            <a:off x="2364105" y="3587115"/>
            <a:ext cx="7286625" cy="117475"/>
          </a:xfrm>
          <a:prstGeom prst="rect">
            <a:avLst/>
          </a:prstGeom>
        </p:spPr>
      </p:pic>
      <p:pic>
        <p:nvPicPr>
          <p:cNvPr id="14" name="Image 10" descr="https://test-kimi-img.moonshot.cn/pub/slides/slides_tmpl/image/25-08-06-16:17:03-d29guvsup1d2ae82ki70.png"/>
          <p:cNvPicPr>
            <a:picLocks noChangeAspect="1"/>
          </p:cNvPicPr>
          <p:nvPr/>
        </p:nvPicPr>
        <p:blipFill>
          <a:blip r:embed="rId11"/>
          <a:stretch>
            <a:fillRect/>
          </a:stretch>
        </p:blipFill>
        <p:spPr>
          <a:xfrm flipH="1" flipV="1">
            <a:off x="-34290" y="-503555"/>
            <a:ext cx="2386965" cy="209550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4-d29gv04up1d2ae82kia0.jpg"/>
          <p:cNvPicPr>
            <a:picLocks noChangeAspect="1"/>
          </p:cNvPicPr>
          <p:nvPr/>
        </p:nvPicPr>
        <p:blipFill>
          <a:blip r:embed="rId1"/>
          <a:stretch>
            <a:fillRect/>
          </a:stretch>
        </p:blipFill>
        <p:spPr>
          <a:xfrm>
            <a:off x="0" y="8890"/>
            <a:ext cx="12192000" cy="932180"/>
          </a:xfrm>
          <a:prstGeom prst="rect">
            <a:avLst/>
          </a:prstGeom>
        </p:spPr>
      </p:pic>
      <p:sp>
        <p:nvSpPr>
          <p:cNvPr id="3" name="Shape 0"/>
          <p:cNvSpPr/>
          <p:nvPr/>
        </p:nvSpPr>
        <p:spPr>
          <a:xfrm flipV="1">
            <a:off x="-27940" y="6866890"/>
            <a:ext cx="6396777" cy="6350"/>
          </a:xfrm>
          <a:custGeom>
            <a:avLst/>
            <a:gdLst/>
            <a:ahLst/>
            <a:cxnLst/>
            <a:rect l="l" t="t" r="r" b="b"/>
            <a:pathLst>
              <a:path w="6396777" h="6350">
                <a:moveTo>
                  <a:pt x="0" y="0"/>
                </a:moveTo>
                <a:lnTo>
                  <a:pt x="6275496" y="0"/>
                </a:lnTo>
                <a:cubicBezTo>
                  <a:pt x="6322484" y="-1905"/>
                  <a:pt x="6434241" y="9525"/>
                  <a:pt x="6396777" y="6350"/>
                </a:cubicBezTo>
                <a:lnTo>
                  <a:pt x="0" y="6350"/>
                </a:lnTo>
                <a:lnTo>
                  <a:pt x="0" y="0"/>
                </a:lnTo>
                <a:close/>
              </a:path>
            </a:pathLst>
          </a:custGeom>
          <a:solidFill>
            <a:srgbClr val="FFFFFF"/>
          </a:solidFill>
        </p:spPr>
      </p:sp>
      <p:sp>
        <p:nvSpPr>
          <p:cNvPr id="4" name="Text 1"/>
          <p:cNvSpPr/>
          <p:nvPr/>
        </p:nvSpPr>
        <p:spPr>
          <a:xfrm>
            <a:off x="-27940" y="6866890"/>
            <a:ext cx="6396777" cy="635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5" name="Text 2"/>
          <p:cNvSpPr/>
          <p:nvPr/>
        </p:nvSpPr>
        <p:spPr>
          <a:xfrm>
            <a:off x="864973" y="3180080"/>
            <a:ext cx="5335905" cy="1422400"/>
          </a:xfrm>
          <a:prstGeom prst="rect">
            <a:avLst/>
          </a:prstGeom>
          <a:noFill/>
        </p:spPr>
        <p:txBody>
          <a:bodyPr wrap="square" lIns="91440" tIns="45720" rIns="91440" bIns="45720" rtlCol="0" anchor="t">
            <a:spAutoFit/>
          </a:bodyPr>
          <a:lstStyle/>
          <a:p>
            <a:pPr marL="0" indent="0" algn="just">
              <a:lnSpc>
                <a:spcPct val="130000"/>
              </a:lnSpc>
              <a:buNone/>
            </a:pPr>
            <a:r>
              <a:rPr lang="en-US" sz="1800" dirty="0">
                <a:solidFill>
                  <a:srgbClr val="000000"/>
                </a:solidFill>
                <a:latin typeface="MiSans" pitchFamily="34" charset="-122"/>
                <a:ea typeface="MiSans" pitchFamily="34" charset="-122"/>
                <a:cs typeface="MiSans" pitchFamily="34" charset="-120"/>
              </a:rPr>
              <a:t>前端实习生小李的案例示范了如何把实习日志转化为STAR-R故事。通过情境、任务、行动、结果、反思五步成文，区分显性成果、隐性收获、意外发现三类资产。</a:t>
            </a:r>
            <a:endParaRPr lang="en-US" sz="1600" dirty="0"/>
          </a:p>
        </p:txBody>
      </p:sp>
      <p:sp>
        <p:nvSpPr>
          <p:cNvPr id="6" name="Text 3"/>
          <p:cNvSpPr/>
          <p:nvPr/>
        </p:nvSpPr>
        <p:spPr>
          <a:xfrm>
            <a:off x="822960" y="1553210"/>
            <a:ext cx="5424805" cy="533400"/>
          </a:xfrm>
          <a:prstGeom prst="rect">
            <a:avLst/>
          </a:prstGeom>
          <a:noFill/>
        </p:spPr>
        <p:txBody>
          <a:bodyPr wrap="square" lIns="91440" tIns="45720" rIns="91440" bIns="45720" rtlCol="0" anchor="t">
            <a:spAutoFit/>
          </a:bodyPr>
          <a:lstStyle/>
          <a:p>
            <a:pPr marL="0" indent="0" algn="just">
              <a:lnSpc>
                <a:spcPct val="110000"/>
              </a:lnSpc>
              <a:buNone/>
            </a:pPr>
            <a:r>
              <a:rPr lang="en-US" sz="3200" dirty="0">
                <a:solidFill>
                  <a:srgbClr val="158011"/>
                </a:solidFill>
                <a:latin typeface="MiSans" pitchFamily="34" charset="-122"/>
                <a:ea typeface="MiSans" pitchFamily="34" charset="-122"/>
                <a:cs typeface="MiSans" pitchFamily="34" charset="-120"/>
              </a:rPr>
              <a:t>成果提炼</a:t>
            </a:r>
            <a:endParaRPr lang="en-US" sz="1600" dirty="0"/>
          </a:p>
        </p:txBody>
      </p:sp>
      <p:sp>
        <p:nvSpPr>
          <p:cNvPr id="7" name="Text 4"/>
          <p:cNvSpPr/>
          <p:nvPr/>
        </p:nvSpPr>
        <p:spPr>
          <a:xfrm>
            <a:off x="582930" y="211455"/>
            <a:ext cx="10151745" cy="482600"/>
          </a:xfrm>
          <a:prstGeom prst="rect">
            <a:avLst/>
          </a:prstGeom>
          <a:noFill/>
        </p:spPr>
        <p:txBody>
          <a:bodyPr wrap="square" lIns="91440" tIns="45720" rIns="91440" bIns="45720" rtlCol="0" anchor="t">
            <a:spAutoFit/>
          </a:bodyPr>
          <a:lstStyle/>
          <a:p>
            <a:pPr marL="0" indent="0" algn="l">
              <a:lnSpc>
                <a:spcPct val="100000"/>
              </a:lnSpc>
              <a:buNone/>
            </a:pPr>
            <a:r>
              <a:rPr lang="en-US" sz="3200" b="1" dirty="0">
                <a:solidFill>
                  <a:srgbClr val="000000"/>
                </a:solidFill>
                <a:latin typeface="MiSans" pitchFamily="34" charset="-122"/>
                <a:ea typeface="MiSans" pitchFamily="34" charset="-122"/>
                <a:cs typeface="MiSans" pitchFamily="34" charset="-120"/>
              </a:rPr>
              <a:t>STAR-R模型提炼多维成果</a:t>
            </a:r>
            <a:endParaRPr lang="en-US" sz="1600" dirty="0"/>
          </a:p>
        </p:txBody>
      </p:sp>
      <p:pic>
        <p:nvPicPr>
          <p:cNvPr id="8" name="Image 1" descr="https://test-kimi-img.moonshot.cn/pub/slides/slides_tmpl/image/25-08-06-16:17:07-d29gv0sup1d2ae82kie0.png"/>
          <p:cNvPicPr>
            <a:picLocks noChangeAspect="1"/>
          </p:cNvPicPr>
          <p:nvPr/>
        </p:nvPicPr>
        <p:blipFill>
          <a:blip r:embed="rId2"/>
          <a:stretch>
            <a:fillRect/>
          </a:stretch>
        </p:blipFill>
        <p:spPr>
          <a:xfrm>
            <a:off x="6706870" y="-16510"/>
            <a:ext cx="5485130" cy="6874510"/>
          </a:xfrm>
          <a:prstGeom prst="rect">
            <a:avLst/>
          </a:prstGeom>
        </p:spPr>
      </p:pic>
      <p:pic>
        <p:nvPicPr>
          <p:cNvPr id="9" name="Image 2" descr="https://test-kimi-img.moonshot.cn/pub/slides/slides_tmpl/image/25-08-06-16:17:06-d29gv0kup1d2ae82kicg.png"/>
          <p:cNvPicPr>
            <a:picLocks noChangeAspect="1"/>
          </p:cNvPicPr>
          <p:nvPr/>
        </p:nvPicPr>
        <p:blipFill>
          <a:blip r:embed="rId3">
            <a:alphaModFix amt="80000"/>
          </a:blip>
          <a:stretch>
            <a:fillRect/>
          </a:stretch>
        </p:blipFill>
        <p:spPr>
          <a:xfrm>
            <a:off x="6706870" y="-16510"/>
            <a:ext cx="5485130" cy="6889750"/>
          </a:xfrm>
          <a:prstGeom prst="rect">
            <a:avLst/>
          </a:prstGeom>
        </p:spPr>
      </p:pic>
      <p:pic>
        <p:nvPicPr>
          <p:cNvPr id="10" name="Image 3" descr="https://test-kimi-img.moonshot.cn/pub/slides/slides_tmpl/image/25-08-06-16:17:11-d29gv1sup1d2ae82kijg.png"/>
          <p:cNvPicPr>
            <a:picLocks noChangeAspect="1"/>
          </p:cNvPicPr>
          <p:nvPr/>
        </p:nvPicPr>
        <p:blipFill>
          <a:blip r:embed="rId4">
            <a:alphaModFix amt="40000"/>
          </a:blip>
          <a:stretch>
            <a:fillRect/>
          </a:stretch>
        </p:blipFill>
        <p:spPr>
          <a:xfrm rot="5400000">
            <a:off x="7910195" y="-119380"/>
            <a:ext cx="7129145" cy="6858000"/>
          </a:xfrm>
          <a:prstGeom prst="rect">
            <a:avLst/>
          </a:prstGeom>
        </p:spPr>
      </p:pic>
      <p:pic>
        <p:nvPicPr>
          <p:cNvPr id="11" name="Image 4" descr="https://test-kimi-img.moonshot.cn/pub/slides/slides_tmpl/image/25-08-06-16:17:03-d29guvsup1d2ae82ki0g.png"/>
          <p:cNvPicPr>
            <a:picLocks noChangeAspect="1"/>
          </p:cNvPicPr>
          <p:nvPr/>
        </p:nvPicPr>
        <p:blipFill>
          <a:blip r:embed="rId5"/>
          <a:stretch>
            <a:fillRect/>
          </a:stretch>
        </p:blipFill>
        <p:spPr>
          <a:xfrm>
            <a:off x="923925" y="2813050"/>
            <a:ext cx="5943600" cy="88900"/>
          </a:xfrm>
          <a:prstGeom prst="rect">
            <a:avLst/>
          </a:prstGeom>
        </p:spPr>
      </p:pic>
      <p:pic>
        <p:nvPicPr>
          <p:cNvPr id="12" name="Image 5" descr="https://test-kimi-img.moonshot.cn/pub/slides/slides_tmpl/image/25-08-06-16:17:06-d29gv0kup1d2ae82kic0.jpg"/>
          <p:cNvPicPr>
            <a:picLocks noChangeAspect="1"/>
          </p:cNvPicPr>
          <p:nvPr/>
        </p:nvPicPr>
        <p:blipFill>
          <a:blip r:embed="rId6"/>
          <a:stretch>
            <a:fillRect/>
          </a:stretch>
        </p:blipFill>
        <p:spPr>
          <a:xfrm>
            <a:off x="0" y="0"/>
            <a:ext cx="317500" cy="940435"/>
          </a:xfrm>
          <a:prstGeom prst="rect">
            <a:avLst/>
          </a:prstGeom>
        </p:spPr>
      </p:pic>
      <p:pic>
        <p:nvPicPr>
          <p:cNvPr id="13" name="Image 6" descr="https://test-kimi-img.moonshot.cn/pub/slides/slides_tmpl/image/25-08-06-16:17:06-d29gv0kup1d2ae82kic0.jpg"/>
          <p:cNvPicPr>
            <a:picLocks noChangeAspect="1"/>
          </p:cNvPicPr>
          <p:nvPr/>
        </p:nvPicPr>
        <p:blipFill>
          <a:blip r:embed="rId6"/>
          <a:stretch>
            <a:fillRect/>
          </a:stretch>
        </p:blipFill>
        <p:spPr>
          <a:xfrm>
            <a:off x="11883390" y="-16510"/>
            <a:ext cx="308610" cy="6873875"/>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11-d29gv1sup1d2ae82kih0.png"/>
          <p:cNvPicPr>
            <a:picLocks noChangeAspect="1"/>
          </p:cNvPicPr>
          <p:nvPr/>
        </p:nvPicPr>
        <p:blipFill>
          <a:blip r:embed="rId1"/>
          <a:stretch>
            <a:fillRect/>
          </a:stretch>
        </p:blipFill>
        <p:spPr>
          <a:xfrm>
            <a:off x="6299200" y="1595120"/>
            <a:ext cx="5284470" cy="4522470"/>
          </a:xfrm>
          <a:prstGeom prst="rect">
            <a:avLst/>
          </a:prstGeom>
        </p:spPr>
      </p:pic>
      <p:pic>
        <p:nvPicPr>
          <p:cNvPr id="3" name="Image 1" descr="https://test-kimi-img.moonshot.cn/pub/slides/slides_tmpl/image/25-08-06-16:17:11-d29gv1sup1d2ae82kihg.png"/>
          <p:cNvPicPr>
            <a:picLocks noChangeAspect="1"/>
          </p:cNvPicPr>
          <p:nvPr/>
        </p:nvPicPr>
        <p:blipFill>
          <a:blip r:embed="rId2"/>
          <a:stretch>
            <a:fillRect/>
          </a:stretch>
        </p:blipFill>
        <p:spPr>
          <a:xfrm>
            <a:off x="535940" y="1595120"/>
            <a:ext cx="5283200" cy="4521835"/>
          </a:xfrm>
          <a:prstGeom prst="rect">
            <a:avLst/>
          </a:prstGeom>
        </p:spPr>
      </p:pic>
      <p:sp>
        <p:nvSpPr>
          <p:cNvPr id="4" name="Text 0"/>
          <p:cNvSpPr/>
          <p:nvPr/>
        </p:nvSpPr>
        <p:spPr>
          <a:xfrm>
            <a:off x="878497" y="2768173"/>
            <a:ext cx="4417436" cy="1396133"/>
          </a:xfrm>
          <a:prstGeom prst="rect">
            <a:avLst/>
          </a:prstGeom>
          <a:noFill/>
        </p:spPr>
        <p:txBody>
          <a:bodyPr wrap="square" lIns="91440" tIns="45720" rIns="91440" bIns="45720" rtlCol="0" anchor="t"/>
          <a:lstStyle/>
          <a:p>
            <a:pPr marL="0" indent="0" algn="just">
              <a:lnSpc>
                <a:spcPct val="150000"/>
              </a:lnSpc>
              <a:buNone/>
            </a:pPr>
            <a:r>
              <a:rPr lang="en-US" sz="1600" dirty="0">
                <a:solidFill>
                  <a:srgbClr val="000000"/>
                </a:solidFill>
                <a:highlight>
                  <a:srgbClr val="FFFFFF">
                    <a:alpha val="100000"/>
                  </a:srgbClr>
                </a:highlight>
                <a:latin typeface="MiSans" pitchFamily="34" charset="-122"/>
                <a:ea typeface="MiSans" pitchFamily="34" charset="-122"/>
                <a:cs typeface="MiSans" pitchFamily="34" charset="-120"/>
              </a:rPr>
              <a:t>包含6-8个关键能力维度，如沟通表达、专业能力、团队协作、问题解决、创新思维等。每条能力抽最高得分5分。学生可以在不同实践生涯体验前后给自己锚定职业目标能力赋分，展示学生不同阶段的能力变化</a:t>
            </a:r>
            <a:endParaRPr lang="en-US" sz="1600" dirty="0"/>
          </a:p>
        </p:txBody>
      </p:sp>
      <p:sp>
        <p:nvSpPr>
          <p:cNvPr id="5" name="Text 1"/>
          <p:cNvSpPr/>
          <p:nvPr/>
        </p:nvSpPr>
        <p:spPr>
          <a:xfrm>
            <a:off x="1044961" y="1958629"/>
            <a:ext cx="4285712" cy="425450"/>
          </a:xfrm>
          <a:prstGeom prst="rect">
            <a:avLst/>
          </a:prstGeom>
          <a:noFill/>
        </p:spPr>
        <p:txBody>
          <a:bodyPr wrap="square" lIns="91440" tIns="45720" rIns="91440" bIns="45720" rtlCol="0" anchor="t">
            <a:spAutoFit/>
          </a:bodyPr>
          <a:lstStyle/>
          <a:p>
            <a:pPr marL="0" indent="0" algn="just">
              <a:lnSpc>
                <a:spcPct val="100000"/>
              </a:lnSpc>
              <a:buNone/>
            </a:pPr>
            <a:r>
              <a:rPr lang="en-US" sz="2800" dirty="0">
                <a:solidFill>
                  <a:srgbClr val="158011"/>
                </a:solidFill>
                <a:latin typeface="MiSans" pitchFamily="34" charset="-122"/>
                <a:ea typeface="MiSans" pitchFamily="34" charset="-122"/>
                <a:cs typeface="MiSans" pitchFamily="34" charset="-120"/>
              </a:rPr>
              <a:t>雷达图</a:t>
            </a:r>
            <a:endParaRPr lang="en-US" sz="1600" dirty="0"/>
          </a:p>
        </p:txBody>
      </p:sp>
      <p:sp>
        <p:nvSpPr>
          <p:cNvPr id="6" name="Text 2"/>
          <p:cNvSpPr/>
          <p:nvPr/>
        </p:nvSpPr>
        <p:spPr>
          <a:xfrm>
            <a:off x="6833623" y="2768173"/>
            <a:ext cx="4215624" cy="1422400"/>
          </a:xfrm>
          <a:prstGeom prst="rect">
            <a:avLst/>
          </a:prstGeom>
          <a:noFill/>
        </p:spPr>
        <p:txBody>
          <a:bodyPr wrap="square" lIns="91440" tIns="45720" rIns="91440" bIns="45720" rtlCol="0" anchor="t">
            <a:spAutoFit/>
          </a:bodyPr>
          <a:lstStyle/>
          <a:p>
            <a:pPr marL="0" indent="0" algn="just">
              <a:lnSpc>
                <a:spcPct val="150000"/>
              </a:lnSpc>
              <a:buNone/>
            </a:pPr>
            <a:r>
              <a:rPr lang="en-US" sz="1600" dirty="0">
                <a:solidFill>
                  <a:srgbClr val="000000"/>
                </a:solidFill>
                <a:highlight>
                  <a:srgbClr val="FFFFFF">
                    <a:alpha val="100000"/>
                  </a:srgbClr>
                </a:highlight>
                <a:latin typeface="MiSans" pitchFamily="34" charset="-122"/>
                <a:ea typeface="MiSans" pitchFamily="34" charset="-122"/>
                <a:cs typeface="MiSans" pitchFamily="34" charset="-120"/>
              </a:rPr>
              <a:t>包含知识（Knowledge）、技能（Skills）和才干（Talents）三个核心要素；适用于从“理论认知”到“实践转化”再到“核心优势”的递进式能力诊断</a:t>
            </a:r>
            <a:endParaRPr lang="en-US" sz="1600" dirty="0"/>
          </a:p>
        </p:txBody>
      </p:sp>
      <p:sp>
        <p:nvSpPr>
          <p:cNvPr id="7" name="Text 3"/>
          <p:cNvSpPr/>
          <p:nvPr/>
        </p:nvSpPr>
        <p:spPr>
          <a:xfrm>
            <a:off x="6729384" y="1958629"/>
            <a:ext cx="4285712" cy="425450"/>
          </a:xfrm>
          <a:prstGeom prst="rect">
            <a:avLst/>
          </a:prstGeom>
          <a:noFill/>
        </p:spPr>
        <p:txBody>
          <a:bodyPr wrap="square" lIns="91440" tIns="45720" rIns="91440" bIns="45720" rtlCol="0" anchor="t">
            <a:spAutoFit/>
          </a:bodyPr>
          <a:lstStyle/>
          <a:p>
            <a:pPr marL="0" indent="0" algn="r">
              <a:lnSpc>
                <a:spcPct val="100000"/>
              </a:lnSpc>
              <a:buNone/>
            </a:pPr>
            <a:r>
              <a:rPr lang="en-US" sz="2800" dirty="0">
                <a:solidFill>
                  <a:srgbClr val="FFFFFF"/>
                </a:solidFill>
                <a:latin typeface="MiSans" pitchFamily="34" charset="-122"/>
                <a:ea typeface="MiSans" pitchFamily="34" charset="-122"/>
                <a:cs typeface="MiSans" pitchFamily="34" charset="-120"/>
              </a:rPr>
              <a:t>能力三核</a:t>
            </a:r>
            <a:endParaRPr lang="en-US" sz="1600" dirty="0"/>
          </a:p>
        </p:txBody>
      </p:sp>
      <p:sp>
        <p:nvSpPr>
          <p:cNvPr id="8" name="Text 4"/>
          <p:cNvSpPr/>
          <p:nvPr/>
        </p:nvSpPr>
        <p:spPr>
          <a:xfrm>
            <a:off x="582930" y="211455"/>
            <a:ext cx="10151745" cy="482600"/>
          </a:xfrm>
          <a:prstGeom prst="rect">
            <a:avLst/>
          </a:prstGeom>
          <a:noFill/>
        </p:spPr>
        <p:txBody>
          <a:bodyPr wrap="square" lIns="91440" tIns="45720" rIns="91440" bIns="45720" rtlCol="0" anchor="t">
            <a:spAutoFit/>
          </a:bodyPr>
          <a:lstStyle/>
          <a:p>
            <a:pPr marL="0" indent="0">
              <a:lnSpc>
                <a:spcPct val="100000"/>
              </a:lnSpc>
              <a:buNone/>
            </a:pPr>
            <a:r>
              <a:rPr lang="en-US" sz="3200" b="1" dirty="0">
                <a:solidFill>
                  <a:srgbClr val="000000"/>
                </a:solidFill>
                <a:latin typeface="MiSans" pitchFamily="34" charset="-122"/>
                <a:ea typeface="MiSans" pitchFamily="34" charset="-122"/>
                <a:cs typeface="MiSans" pitchFamily="34" charset="-120"/>
              </a:rPr>
              <a:t>差距分析工具</a:t>
            </a:r>
            <a:endParaRPr lang="en-US" sz="1600" dirty="0"/>
          </a:p>
        </p:txBody>
      </p:sp>
      <p:pic>
        <p:nvPicPr>
          <p:cNvPr id="9" name="Image 2" descr="https://test-kimi-img.moonshot.cn/pub/slides/slides_tmpl/image/25-08-06-16:17:02-d29guvkup1d2ae82khtg.png"/>
          <p:cNvPicPr>
            <a:picLocks noChangeAspect="1"/>
          </p:cNvPicPr>
          <p:nvPr/>
        </p:nvPicPr>
        <p:blipFill>
          <a:blip r:embed="rId3"/>
          <a:stretch>
            <a:fillRect/>
          </a:stretch>
        </p:blipFill>
        <p:spPr>
          <a:xfrm>
            <a:off x="11146790" y="6005195"/>
            <a:ext cx="1129030" cy="852805"/>
          </a:xfrm>
          <a:prstGeom prst="rect">
            <a:avLst/>
          </a:prstGeom>
        </p:spPr>
      </p:pic>
      <p:pic>
        <p:nvPicPr>
          <p:cNvPr id="10" name="Image 3" descr="https://test-kimi-img.moonshot.cn/pub/slides/slides_tmpl/image/25-08-06-16:17:02-d29guvkup1d2ae82khq0.png"/>
          <p:cNvPicPr>
            <a:picLocks noChangeAspect="1"/>
          </p:cNvPicPr>
          <p:nvPr/>
        </p:nvPicPr>
        <p:blipFill>
          <a:blip r:embed="rId4"/>
          <a:stretch>
            <a:fillRect/>
          </a:stretch>
        </p:blipFill>
        <p:spPr>
          <a:xfrm rot="16200000">
            <a:off x="-240030" y="4361815"/>
            <a:ext cx="963930" cy="483235"/>
          </a:xfrm>
          <a:prstGeom prst="rect">
            <a:avLst/>
          </a:prstGeom>
        </p:spPr>
      </p:pic>
      <p:pic>
        <p:nvPicPr>
          <p:cNvPr id="11" name="Image 4" descr="https://test-kimi-img.moonshot.cn/pub/slides/slides_tmpl/image/25-08-06-16:17:02-d29guvkup1d2ae82khrg.png"/>
          <p:cNvPicPr>
            <a:picLocks noChangeAspect="1"/>
          </p:cNvPicPr>
          <p:nvPr/>
        </p:nvPicPr>
        <p:blipFill>
          <a:blip r:embed="rId5">
            <a:alphaModFix amt="80000"/>
          </a:blip>
          <a:stretch>
            <a:fillRect/>
          </a:stretch>
        </p:blipFill>
        <p:spPr>
          <a:xfrm>
            <a:off x="0" y="4023995"/>
            <a:ext cx="384175" cy="384175"/>
          </a:xfrm>
          <a:prstGeom prst="rect">
            <a:avLst/>
          </a:prstGeom>
        </p:spPr>
      </p:pic>
      <p:pic>
        <p:nvPicPr>
          <p:cNvPr id="12" name="Image 5" descr="https://test-kimi-img.moonshot.cn/pub/slides/slides_tmpl/image/25-08-06-16:17:03-d29guvsup1d2ae82ki0g.png"/>
          <p:cNvPicPr>
            <a:picLocks noChangeAspect="1"/>
          </p:cNvPicPr>
          <p:nvPr/>
        </p:nvPicPr>
        <p:blipFill>
          <a:blip r:embed="rId6"/>
          <a:stretch>
            <a:fillRect/>
          </a:stretch>
        </p:blipFill>
        <p:spPr>
          <a:xfrm>
            <a:off x="680720" y="883285"/>
            <a:ext cx="5943600" cy="88900"/>
          </a:xfrm>
          <a:prstGeom prst="rect">
            <a:avLst/>
          </a:prstGeom>
        </p:spPr>
      </p:pic>
      <p:pic>
        <p:nvPicPr>
          <p:cNvPr id="13" name="Image 6" descr="https://test-kimi-img.moonshot.cn/pub/slides/slides_tmpl/image/25-08-06-16:17:02-d29guvkup1d2ae82khu0.png"/>
          <p:cNvPicPr>
            <a:picLocks noChangeAspect="1"/>
          </p:cNvPicPr>
          <p:nvPr/>
        </p:nvPicPr>
        <p:blipFill>
          <a:blip r:embed="rId7"/>
          <a:stretch>
            <a:fillRect/>
          </a:stretch>
        </p:blipFill>
        <p:spPr>
          <a:xfrm rot="19020000">
            <a:off x="9664700" y="303530"/>
            <a:ext cx="656590" cy="656590"/>
          </a:xfrm>
          <a:prstGeom prst="rect">
            <a:avLst/>
          </a:prstGeom>
        </p:spPr>
      </p:pic>
      <p:pic>
        <p:nvPicPr>
          <p:cNvPr id="14" name="Image 7" descr="https://test-kimi-img.moonshot.cn/pub/slides/slides_tmpl/image/25-08-06-16:17:02-d29guvkup1d2ae82khr0.png"/>
          <p:cNvPicPr>
            <a:picLocks noChangeAspect="1"/>
          </p:cNvPicPr>
          <p:nvPr/>
        </p:nvPicPr>
        <p:blipFill>
          <a:blip r:embed="rId8"/>
          <a:stretch>
            <a:fillRect/>
          </a:stretch>
        </p:blipFill>
        <p:spPr>
          <a:xfrm rot="19980000">
            <a:off x="8440420" y="-580390"/>
            <a:ext cx="1540510" cy="154051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7g.png"/>
          <p:cNvPicPr>
            <a:picLocks noChangeAspect="1"/>
          </p:cNvPicPr>
          <p:nvPr/>
        </p:nvPicPr>
        <p:blipFill>
          <a:blip r:embed="rId1"/>
          <a:stretch>
            <a:fillRect/>
          </a:stretch>
        </p:blipFill>
        <p:spPr>
          <a:xfrm>
            <a:off x="2453005" y="6285865"/>
            <a:ext cx="7286625" cy="117475"/>
          </a:xfrm>
          <a:prstGeom prst="rect">
            <a:avLst/>
          </a:prstGeom>
        </p:spPr>
      </p:pic>
      <p:pic>
        <p:nvPicPr>
          <p:cNvPr id="3" name="Image 1" descr="https://test-kimi-img.moonshot.cn/pub/slides/slides_tmpl/image/25-08-06-16:17:03-d29guvsup1d2ae82ki1g.jpg"/>
          <p:cNvPicPr>
            <a:picLocks noChangeAspect="1"/>
          </p:cNvPicPr>
          <p:nvPr/>
        </p:nvPicPr>
        <p:blipFill>
          <a:blip r:embed="rId2"/>
          <a:stretch>
            <a:fillRect/>
          </a:stretch>
        </p:blipFill>
        <p:spPr>
          <a:xfrm>
            <a:off x="0" y="230505"/>
            <a:ext cx="12191365" cy="541020"/>
          </a:xfrm>
          <a:prstGeom prst="rect">
            <a:avLst/>
          </a:prstGeom>
        </p:spPr>
      </p:pic>
      <p:pic>
        <p:nvPicPr>
          <p:cNvPr id="4" name="Image 2" descr="https://test-kimi-img.moonshot.cn/pub/slides/slides_tmpl/image/25-08-06-16:17:02-d29guvkup1d2ae82khq0.png"/>
          <p:cNvPicPr>
            <a:picLocks noChangeAspect="1"/>
          </p:cNvPicPr>
          <p:nvPr/>
        </p:nvPicPr>
        <p:blipFill>
          <a:blip r:embed="rId3"/>
          <a:stretch>
            <a:fillRect/>
          </a:stretch>
        </p:blipFill>
        <p:spPr>
          <a:xfrm rot="16200000" flipH="1">
            <a:off x="-235585" y="226060"/>
            <a:ext cx="944880" cy="473710"/>
          </a:xfrm>
          <a:prstGeom prst="rect">
            <a:avLst/>
          </a:prstGeom>
        </p:spPr>
      </p:pic>
      <p:pic>
        <p:nvPicPr>
          <p:cNvPr id="5" name="Image 3" descr="https://test-kimi-img.moonshot.cn/pub/slides/slides_tmpl/image/25-08-06-16:17:12-d29gv24up1d2ae82kim0.png"/>
          <p:cNvPicPr>
            <a:picLocks noChangeAspect="1"/>
          </p:cNvPicPr>
          <p:nvPr/>
        </p:nvPicPr>
        <p:blipFill>
          <a:blip r:embed="rId4"/>
          <a:stretch>
            <a:fillRect/>
          </a:stretch>
        </p:blipFill>
        <p:spPr>
          <a:xfrm flipH="1">
            <a:off x="106680" y="1621155"/>
            <a:ext cx="5991225" cy="4051300"/>
          </a:xfrm>
          <a:prstGeom prst="rect">
            <a:avLst/>
          </a:prstGeom>
        </p:spPr>
      </p:pic>
      <p:pic>
        <p:nvPicPr>
          <p:cNvPr id="6" name="Image 4" descr="https://test-kimi-img.moonshot.cn/pub/slides/slides_tmpl/image/25-08-06-16:17:12-d29gv24up1d2ae82kim0.png"/>
          <p:cNvPicPr>
            <a:picLocks noChangeAspect="1"/>
          </p:cNvPicPr>
          <p:nvPr/>
        </p:nvPicPr>
        <p:blipFill>
          <a:blip r:embed="rId4"/>
          <a:stretch>
            <a:fillRect/>
          </a:stretch>
        </p:blipFill>
        <p:spPr>
          <a:xfrm>
            <a:off x="6076315" y="1619885"/>
            <a:ext cx="5991225" cy="4051300"/>
          </a:xfrm>
          <a:prstGeom prst="rect">
            <a:avLst/>
          </a:prstGeom>
        </p:spPr>
      </p:pic>
      <p:sp>
        <p:nvSpPr>
          <p:cNvPr id="7" name="Text 0"/>
          <p:cNvSpPr/>
          <p:nvPr/>
        </p:nvSpPr>
        <p:spPr>
          <a:xfrm>
            <a:off x="611505" y="3158490"/>
            <a:ext cx="4860290" cy="1422400"/>
          </a:xfrm>
          <a:prstGeom prst="rect">
            <a:avLst/>
          </a:prstGeom>
          <a:noFill/>
        </p:spPr>
        <p:txBody>
          <a:bodyPr wrap="square" lIns="91440" tIns="45720" rIns="91440" bIns="45720" rtlCol="0" anchor="ctr">
            <a:spAutoFit/>
          </a:bodyPr>
          <a:lstStyle/>
          <a:p>
            <a:pPr marL="0" indent="0" algn="just">
              <a:lnSpc>
                <a:spcPct val="130000"/>
              </a:lnSpc>
              <a:buNone/>
            </a:pPr>
            <a:r>
              <a:rPr lang="en-US" sz="1800" dirty="0">
                <a:solidFill>
                  <a:srgbClr val="1A2E35"/>
                </a:solidFill>
                <a:latin typeface="MiSans" pitchFamily="34" charset="-122"/>
                <a:ea typeface="MiSans" pitchFamily="34" charset="-122"/>
                <a:cs typeface="MiSans" pitchFamily="34" charset="-120"/>
              </a:rPr>
              <a:t>职业能力雷达图与知识-技能-才干三核模型是诊断职业能力的工具。通过市场营销学生实习前后评分示例，了解如何量化差距、定位短板、制定递进式提升方案。</a:t>
            </a:r>
            <a:endParaRPr lang="en-US" sz="1600" dirty="0"/>
          </a:p>
        </p:txBody>
      </p:sp>
      <p:sp>
        <p:nvSpPr>
          <p:cNvPr id="8" name="Text 1"/>
          <p:cNvSpPr/>
          <p:nvPr/>
        </p:nvSpPr>
        <p:spPr>
          <a:xfrm>
            <a:off x="611505" y="1904365"/>
            <a:ext cx="4860925" cy="829945"/>
          </a:xfrm>
          <a:prstGeom prst="rect">
            <a:avLst/>
          </a:prstGeom>
          <a:noFill/>
        </p:spPr>
        <p:txBody>
          <a:bodyPr wrap="square" lIns="91440" tIns="45720" rIns="91440" bIns="45720" rtlCol="0" anchor="ctr"/>
          <a:lstStyle/>
          <a:p>
            <a:pPr marL="0" indent="0" algn="just">
              <a:lnSpc>
                <a:spcPct val="100000"/>
              </a:lnSpc>
              <a:buNone/>
            </a:pPr>
            <a:r>
              <a:rPr lang="en-US" sz="2400" dirty="0">
                <a:solidFill>
                  <a:srgbClr val="FFFFFF"/>
                </a:solidFill>
                <a:latin typeface="MiSans" pitchFamily="34" charset="-122"/>
                <a:ea typeface="MiSans" pitchFamily="34" charset="-122"/>
                <a:cs typeface="MiSans" pitchFamily="34" charset="-120"/>
              </a:rPr>
              <a:t>诊断工具</a:t>
            </a:r>
            <a:endParaRPr lang="en-US" sz="1600" dirty="0"/>
          </a:p>
        </p:txBody>
      </p:sp>
      <p:sp>
        <p:nvSpPr>
          <p:cNvPr id="9" name="Shape 2"/>
          <p:cNvSpPr/>
          <p:nvPr/>
        </p:nvSpPr>
        <p:spPr>
          <a:xfrm>
            <a:off x="710565" y="2768600"/>
            <a:ext cx="4860000" cy="101600"/>
          </a:xfrm>
          <a:prstGeom prst="roundRect">
            <a:avLst>
              <a:gd name="adj" fmla="val 50000"/>
            </a:avLst>
          </a:prstGeom>
          <a:gradFill flip="none" rotWithShape="1">
            <a:gsLst>
              <a:gs pos="0">
                <a:srgbClr val="FFFFFF"/>
              </a:gs>
              <a:gs pos="2000">
                <a:srgbClr val="FFFFFF"/>
              </a:gs>
              <a:gs pos="100000">
                <a:srgbClr val="FFFFFF">
                  <a:alpha val="0"/>
                </a:srgbClr>
              </a:gs>
            </a:gsLst>
            <a:lin ang="0" scaled="1"/>
          </a:gradFill>
        </p:spPr>
      </p:sp>
      <p:sp>
        <p:nvSpPr>
          <p:cNvPr id="10" name="Text 3"/>
          <p:cNvSpPr/>
          <p:nvPr/>
        </p:nvSpPr>
        <p:spPr>
          <a:xfrm>
            <a:off x="710565" y="2768600"/>
            <a:ext cx="4860000" cy="10160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1" name="Text 4"/>
          <p:cNvSpPr/>
          <p:nvPr/>
        </p:nvSpPr>
        <p:spPr>
          <a:xfrm>
            <a:off x="6707505" y="3158490"/>
            <a:ext cx="4860290" cy="1066800"/>
          </a:xfrm>
          <a:prstGeom prst="rect">
            <a:avLst/>
          </a:prstGeom>
          <a:noFill/>
        </p:spPr>
        <p:txBody>
          <a:bodyPr wrap="square" lIns="91440" tIns="45720" rIns="91440" bIns="45720" rtlCol="0" anchor="ctr">
            <a:spAutoFit/>
          </a:bodyPr>
          <a:lstStyle/>
          <a:p>
            <a:pPr marL="0" indent="0" algn="r">
              <a:lnSpc>
                <a:spcPct val="130000"/>
              </a:lnSpc>
              <a:buNone/>
            </a:pPr>
            <a:r>
              <a:rPr lang="en-US" sz="1800" dirty="0">
                <a:solidFill>
                  <a:srgbClr val="1A2E35"/>
                </a:solidFill>
                <a:latin typeface="MiSans" pitchFamily="34" charset="-122"/>
                <a:ea typeface="MiSans" pitchFamily="34" charset="-122"/>
                <a:cs typeface="MiSans" pitchFamily="34" charset="-120"/>
              </a:rPr>
              <a:t>每季度复评，形成动态追踪机制。通过持续的评估与调整，可以不断提升自己的职业能力，适应职业发展的需求。</a:t>
            </a:r>
            <a:endParaRPr lang="en-US" sz="1600" dirty="0"/>
          </a:p>
        </p:txBody>
      </p:sp>
      <p:sp>
        <p:nvSpPr>
          <p:cNvPr id="12" name="Text 5"/>
          <p:cNvSpPr/>
          <p:nvPr/>
        </p:nvSpPr>
        <p:spPr>
          <a:xfrm>
            <a:off x="6680835" y="1828165"/>
            <a:ext cx="4860925" cy="829945"/>
          </a:xfrm>
          <a:prstGeom prst="rect">
            <a:avLst/>
          </a:prstGeom>
          <a:noFill/>
        </p:spPr>
        <p:txBody>
          <a:bodyPr wrap="square" lIns="91440" tIns="45720" rIns="91440" bIns="45720" rtlCol="0" anchor="ctr"/>
          <a:lstStyle/>
          <a:p>
            <a:pPr marL="0" indent="0" algn="l">
              <a:lnSpc>
                <a:spcPct val="100000"/>
              </a:lnSpc>
              <a:buNone/>
            </a:pPr>
            <a:r>
              <a:rPr lang="en-US" sz="2400" dirty="0">
                <a:solidFill>
                  <a:srgbClr val="FFFFFF"/>
                </a:solidFill>
                <a:latin typeface="MiSans" pitchFamily="34" charset="-122"/>
                <a:ea typeface="MiSans" pitchFamily="34" charset="-122"/>
                <a:cs typeface="MiSans" pitchFamily="34" charset="-120"/>
              </a:rPr>
              <a:t>动态追踪</a:t>
            </a:r>
            <a:endParaRPr lang="en-US" sz="1600" dirty="0"/>
          </a:p>
        </p:txBody>
      </p:sp>
      <p:sp>
        <p:nvSpPr>
          <p:cNvPr id="13" name="Shape 6"/>
          <p:cNvSpPr/>
          <p:nvPr/>
        </p:nvSpPr>
        <p:spPr>
          <a:xfrm flipH="1">
            <a:off x="6548755" y="2759710"/>
            <a:ext cx="4860000" cy="101600"/>
          </a:xfrm>
          <a:prstGeom prst="roundRect">
            <a:avLst>
              <a:gd name="adj" fmla="val 50000"/>
            </a:avLst>
          </a:prstGeom>
          <a:gradFill flip="none" rotWithShape="1">
            <a:gsLst>
              <a:gs pos="0">
                <a:srgbClr val="FFFFFF"/>
              </a:gs>
              <a:gs pos="2000">
                <a:srgbClr val="FFFFFF"/>
              </a:gs>
              <a:gs pos="100000">
                <a:srgbClr val="FFFFFF">
                  <a:alpha val="0"/>
                </a:srgbClr>
              </a:gs>
            </a:gsLst>
            <a:lin ang="0" scaled="1"/>
          </a:gradFill>
        </p:spPr>
      </p:sp>
      <p:sp>
        <p:nvSpPr>
          <p:cNvPr id="14" name="Text 7"/>
          <p:cNvSpPr/>
          <p:nvPr/>
        </p:nvSpPr>
        <p:spPr>
          <a:xfrm>
            <a:off x="6548755" y="2759710"/>
            <a:ext cx="4860000" cy="10160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5" name="Text 8"/>
          <p:cNvSpPr/>
          <p:nvPr/>
        </p:nvSpPr>
        <p:spPr>
          <a:xfrm>
            <a:off x="582930" y="211455"/>
            <a:ext cx="10151745" cy="482600"/>
          </a:xfrm>
          <a:prstGeom prst="rect">
            <a:avLst/>
          </a:prstGeom>
          <a:noFill/>
        </p:spPr>
        <p:txBody>
          <a:bodyPr wrap="square" lIns="91440" tIns="45720" rIns="91440" bIns="45720" rtlCol="0" anchor="ctr">
            <a:spAutoFit/>
          </a:bodyPr>
          <a:lstStyle/>
          <a:p>
            <a:pPr marL="0" indent="0">
              <a:lnSpc>
                <a:spcPct val="100000"/>
              </a:lnSpc>
              <a:buNone/>
            </a:pPr>
            <a:r>
              <a:rPr lang="en-US" sz="3200" b="1" dirty="0">
                <a:solidFill>
                  <a:srgbClr val="000000"/>
                </a:solidFill>
                <a:latin typeface="MiSans" pitchFamily="34" charset="-122"/>
                <a:ea typeface="MiSans" pitchFamily="34" charset="-122"/>
                <a:cs typeface="MiSans" pitchFamily="34" charset="-120"/>
              </a:rPr>
              <a:t>生涯幻想雷达图与能力三核诊断</a:t>
            </a:r>
            <a:endParaRPr lang="en-US" sz="1600" dirty="0"/>
          </a:p>
        </p:txBody>
      </p:sp>
      <p:pic>
        <p:nvPicPr>
          <p:cNvPr id="16" name="Image 5" descr="https://test-kimi-img.moonshot.cn/pub/slides/slides_tmpl/image/25-08-06-16:17:08-d29gv14up1d2ae82kieg.png"/>
          <p:cNvPicPr>
            <a:picLocks noChangeAspect="1"/>
          </p:cNvPicPr>
          <p:nvPr/>
        </p:nvPicPr>
        <p:blipFill>
          <a:blip r:embed="rId5"/>
          <a:stretch>
            <a:fillRect/>
          </a:stretch>
        </p:blipFill>
        <p:spPr>
          <a:xfrm>
            <a:off x="10051415" y="6223635"/>
            <a:ext cx="179705" cy="179705"/>
          </a:xfrm>
          <a:prstGeom prst="rect">
            <a:avLst/>
          </a:prstGeom>
        </p:spPr>
      </p:pic>
      <p:pic>
        <p:nvPicPr>
          <p:cNvPr id="17" name="Image 6" descr="https://test-kimi-img.moonshot.cn/pub/slides/slides_tmpl/image/25-08-06-16:17:08-d29gv14up1d2ae82kieg.png"/>
          <p:cNvPicPr>
            <a:picLocks noChangeAspect="1"/>
          </p:cNvPicPr>
          <p:nvPr/>
        </p:nvPicPr>
        <p:blipFill>
          <a:blip r:embed="rId5"/>
          <a:stretch>
            <a:fillRect/>
          </a:stretch>
        </p:blipFill>
        <p:spPr>
          <a:xfrm>
            <a:off x="10445115" y="6223635"/>
            <a:ext cx="179705" cy="179705"/>
          </a:xfrm>
          <a:prstGeom prst="rect">
            <a:avLst/>
          </a:prstGeom>
        </p:spPr>
      </p:pic>
      <p:pic>
        <p:nvPicPr>
          <p:cNvPr id="18" name="Image 7" descr="https://test-kimi-img.moonshot.cn/pub/slides/slides_tmpl/image/25-08-06-16:17:08-d29gv14up1d2ae82kieg.png"/>
          <p:cNvPicPr>
            <a:picLocks noChangeAspect="1"/>
          </p:cNvPicPr>
          <p:nvPr/>
        </p:nvPicPr>
        <p:blipFill>
          <a:blip r:embed="rId5"/>
          <a:stretch>
            <a:fillRect/>
          </a:stretch>
        </p:blipFill>
        <p:spPr>
          <a:xfrm>
            <a:off x="10838815" y="6223635"/>
            <a:ext cx="179705" cy="179705"/>
          </a:xfrm>
          <a:prstGeom prst="rect">
            <a:avLst/>
          </a:prstGeom>
        </p:spPr>
      </p:pic>
      <p:pic>
        <p:nvPicPr>
          <p:cNvPr id="19" name="Image 8" descr="https://test-kimi-img.moonshot.cn/pub/slides/slides_tmpl/image/25-08-06-16:17:08-d29gv14up1d2ae82kieg.png"/>
          <p:cNvPicPr>
            <a:picLocks noChangeAspect="1"/>
          </p:cNvPicPr>
          <p:nvPr/>
        </p:nvPicPr>
        <p:blipFill>
          <a:blip r:embed="rId5"/>
          <a:stretch>
            <a:fillRect/>
          </a:stretch>
        </p:blipFill>
        <p:spPr>
          <a:xfrm>
            <a:off x="1269365" y="6223635"/>
            <a:ext cx="179705" cy="179705"/>
          </a:xfrm>
          <a:prstGeom prst="rect">
            <a:avLst/>
          </a:prstGeom>
        </p:spPr>
      </p:pic>
      <p:pic>
        <p:nvPicPr>
          <p:cNvPr id="20" name="Image 9" descr="https://test-kimi-img.moonshot.cn/pub/slides/slides_tmpl/image/25-08-06-16:17:08-d29gv14up1d2ae82kieg.png"/>
          <p:cNvPicPr>
            <a:picLocks noChangeAspect="1"/>
          </p:cNvPicPr>
          <p:nvPr/>
        </p:nvPicPr>
        <p:blipFill>
          <a:blip r:embed="rId5"/>
          <a:stretch>
            <a:fillRect/>
          </a:stretch>
        </p:blipFill>
        <p:spPr>
          <a:xfrm>
            <a:off x="1663065" y="6223635"/>
            <a:ext cx="179705" cy="179705"/>
          </a:xfrm>
          <a:prstGeom prst="rect">
            <a:avLst/>
          </a:prstGeom>
        </p:spPr>
      </p:pic>
      <p:pic>
        <p:nvPicPr>
          <p:cNvPr id="21" name="Image 10" descr="https://test-kimi-img.moonshot.cn/pub/slides/slides_tmpl/image/25-08-06-16:17:08-d29gv14up1d2ae82kieg.png"/>
          <p:cNvPicPr>
            <a:picLocks noChangeAspect="1"/>
          </p:cNvPicPr>
          <p:nvPr/>
        </p:nvPicPr>
        <p:blipFill>
          <a:blip r:embed="rId5"/>
          <a:stretch>
            <a:fillRect/>
          </a:stretch>
        </p:blipFill>
        <p:spPr>
          <a:xfrm>
            <a:off x="2056765" y="6223635"/>
            <a:ext cx="179705" cy="17970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6g.png"/>
          <p:cNvPicPr>
            <a:picLocks noChangeAspect="1"/>
          </p:cNvPicPr>
          <p:nvPr/>
        </p:nvPicPr>
        <p:blipFill>
          <a:blip r:embed="rId1">
            <a:alphaModFix amt="5000"/>
          </a:blip>
          <a:stretch>
            <a:fillRect/>
          </a:stretch>
        </p:blipFill>
        <p:spPr>
          <a:xfrm>
            <a:off x="3647440" y="2155190"/>
            <a:ext cx="4575175" cy="758190"/>
          </a:xfrm>
          <a:prstGeom prst="rect">
            <a:avLst/>
          </a:prstGeom>
        </p:spPr>
      </p:pic>
      <p:pic>
        <p:nvPicPr>
          <p:cNvPr id="3" name="Image 1" descr="https://test-kimi-img.moonshot.cn/pub/slides/slides_tmpl/image/25-08-06-16:17:02-d29guvkup1d2ae82khq0.png"/>
          <p:cNvPicPr>
            <a:picLocks noChangeAspect="1"/>
          </p:cNvPicPr>
          <p:nvPr/>
        </p:nvPicPr>
        <p:blipFill>
          <a:blip r:embed="rId2"/>
          <a:stretch>
            <a:fillRect/>
          </a:stretch>
        </p:blipFill>
        <p:spPr>
          <a:xfrm rot="5400000">
            <a:off x="10502900" y="466725"/>
            <a:ext cx="2249805" cy="1128395"/>
          </a:xfrm>
          <a:prstGeom prst="rect">
            <a:avLst/>
          </a:prstGeom>
        </p:spPr>
      </p:pic>
      <p:pic>
        <p:nvPicPr>
          <p:cNvPr id="4" name="Image 2" descr="https://test-kimi-img.moonshot.cn/pub/slides/slides_tmpl/image/25-08-06-16:17:02-d29guvkup1d2ae82kht0.png"/>
          <p:cNvPicPr>
            <a:picLocks noChangeAspect="1"/>
          </p:cNvPicPr>
          <p:nvPr/>
        </p:nvPicPr>
        <p:blipFill>
          <a:blip r:embed="rId3"/>
          <a:stretch>
            <a:fillRect/>
          </a:stretch>
        </p:blipFill>
        <p:spPr>
          <a:xfrm flipH="1" flipV="1">
            <a:off x="0" y="0"/>
            <a:ext cx="9992360" cy="6731635"/>
          </a:xfrm>
          <a:prstGeom prst="rect">
            <a:avLst/>
          </a:prstGeom>
        </p:spPr>
      </p:pic>
      <p:pic>
        <p:nvPicPr>
          <p:cNvPr id="5" name="Image 3" descr="https://test-kimi-img.moonshot.cn/pub/slides/slides_tmpl/image/25-08-06-16:17:02-d29guvkup1d2ae82khtg.png"/>
          <p:cNvPicPr>
            <a:picLocks noChangeAspect="1"/>
          </p:cNvPicPr>
          <p:nvPr/>
        </p:nvPicPr>
        <p:blipFill>
          <a:blip r:embed="rId4"/>
          <a:stretch>
            <a:fillRect/>
          </a:stretch>
        </p:blipFill>
        <p:spPr>
          <a:xfrm>
            <a:off x="10421620" y="5350510"/>
            <a:ext cx="2008505" cy="1517015"/>
          </a:xfrm>
          <a:prstGeom prst="rect">
            <a:avLst/>
          </a:prstGeom>
        </p:spPr>
      </p:pic>
      <p:sp>
        <p:nvSpPr>
          <p:cNvPr id="6" name="Text 0"/>
          <p:cNvSpPr/>
          <p:nvPr/>
        </p:nvSpPr>
        <p:spPr>
          <a:xfrm>
            <a:off x="2373630" y="4048125"/>
            <a:ext cx="6873875" cy="1214120"/>
          </a:xfrm>
          <a:prstGeom prst="rect">
            <a:avLst/>
          </a:prstGeom>
          <a:noFill/>
        </p:spPr>
        <p:txBody>
          <a:bodyPr wrap="square" lIns="91440" tIns="45720" rIns="91440" bIns="45720" rtlCol="0" anchor="t"/>
          <a:lstStyle/>
          <a:p>
            <a:pPr marL="0" indent="0" algn="ctr">
              <a:lnSpc>
                <a:spcPct val="100000"/>
              </a:lnSpc>
              <a:buNone/>
            </a:pPr>
            <a:r>
              <a:rPr lang="en-US" sz="4400" dirty="0">
                <a:solidFill>
                  <a:srgbClr val="595959"/>
                </a:solidFill>
                <a:latin typeface="MiSans" pitchFamily="34" charset="-122"/>
                <a:ea typeface="MiSans" pitchFamily="34" charset="-122"/>
                <a:cs typeface="MiSans" pitchFamily="34" charset="-120"/>
              </a:rPr>
              <a:t>项目导语与目标</a:t>
            </a:r>
            <a:endParaRPr lang="en-US" sz="1600" dirty="0"/>
          </a:p>
        </p:txBody>
      </p:sp>
      <p:sp>
        <p:nvSpPr>
          <p:cNvPr id="7" name="Text 1"/>
          <p:cNvSpPr/>
          <p:nvPr/>
        </p:nvSpPr>
        <p:spPr>
          <a:xfrm>
            <a:off x="4304665" y="1414145"/>
            <a:ext cx="2804160" cy="2105025"/>
          </a:xfrm>
          <a:prstGeom prst="rect">
            <a:avLst/>
          </a:prstGeom>
          <a:noFill/>
        </p:spPr>
        <p:txBody>
          <a:bodyPr wrap="square" lIns="91440" tIns="45720" rIns="91440" bIns="45720" rtlCol="0" anchor="t">
            <a:spAutoFit/>
          </a:bodyPr>
          <a:lstStyle/>
          <a:p>
            <a:pPr marL="0" indent="0" algn="r">
              <a:lnSpc>
                <a:spcPct val="100000"/>
              </a:lnSpc>
              <a:buNone/>
            </a:pPr>
            <a:r>
              <a:rPr lang="en-US" sz="13800" dirty="0">
                <a:solidFill>
                  <a:srgbClr val="158011"/>
                </a:solidFill>
                <a:latin typeface="MiSans" pitchFamily="34" charset="-122"/>
                <a:ea typeface="MiSans" pitchFamily="34" charset="-122"/>
                <a:cs typeface="MiSans" pitchFamily="34" charset="-120"/>
              </a:rPr>
              <a:t>01</a:t>
            </a:r>
            <a:endParaRPr lang="en-US" sz="1600" dirty="0"/>
          </a:p>
        </p:txBody>
      </p:sp>
      <p:pic>
        <p:nvPicPr>
          <p:cNvPr id="8" name="Image 4" descr="https://test-kimi-img.moonshot.cn/pub/slides/slides_tmpl/image/25-08-06-16:17:02-d29guvkup1d2ae82khrg.png"/>
          <p:cNvPicPr>
            <a:picLocks noChangeAspect="1"/>
          </p:cNvPicPr>
          <p:nvPr/>
        </p:nvPicPr>
        <p:blipFill>
          <a:blip r:embed="rId5"/>
          <a:stretch>
            <a:fillRect/>
          </a:stretch>
        </p:blipFill>
        <p:spPr>
          <a:xfrm rot="20340000">
            <a:off x="9505315" y="1277620"/>
            <a:ext cx="1764665" cy="1764665"/>
          </a:xfrm>
          <a:prstGeom prst="rect">
            <a:avLst/>
          </a:prstGeom>
        </p:spPr>
      </p:pic>
      <p:pic>
        <p:nvPicPr>
          <p:cNvPr id="9" name="Image 5" descr="https://test-kimi-img.moonshot.cn/pub/slides/slides_tmpl/image/25-08-06-16:17:02-d29guvkup1d2ae82khsg.png"/>
          <p:cNvPicPr>
            <a:picLocks noChangeAspect="1"/>
          </p:cNvPicPr>
          <p:nvPr/>
        </p:nvPicPr>
        <p:blipFill>
          <a:blip r:embed="rId6"/>
          <a:stretch>
            <a:fillRect/>
          </a:stretch>
        </p:blipFill>
        <p:spPr>
          <a:xfrm>
            <a:off x="9745345" y="939800"/>
            <a:ext cx="5269865" cy="4725670"/>
          </a:xfrm>
          <a:prstGeom prst="rect">
            <a:avLst/>
          </a:prstGeom>
        </p:spPr>
      </p:pic>
      <p:pic>
        <p:nvPicPr>
          <p:cNvPr id="10" name="Image 6" descr="https://test-kimi-img.moonshot.cn/pub/slides/slides_tmpl/image/25-08-06-16:17:03-d29guvsup1d2ae82ki10.png"/>
          <p:cNvPicPr>
            <a:picLocks noChangeAspect="1"/>
          </p:cNvPicPr>
          <p:nvPr/>
        </p:nvPicPr>
        <p:blipFill>
          <a:blip r:embed="rId7"/>
          <a:stretch>
            <a:fillRect/>
          </a:stretch>
        </p:blipFill>
        <p:spPr>
          <a:xfrm>
            <a:off x="9926320" y="1155065"/>
            <a:ext cx="4900295" cy="4404360"/>
          </a:xfrm>
          <a:prstGeom prst="rect">
            <a:avLst/>
          </a:prstGeom>
        </p:spPr>
      </p:pic>
      <p:pic>
        <p:nvPicPr>
          <p:cNvPr id="11" name="Image 7" descr="https://test-kimi-img.moonshot.cn/pub/slides/slides_tmpl/image/25-08-06-16:17:02-d29guvkup1d2ae82khu0.png"/>
          <p:cNvPicPr>
            <a:picLocks noChangeAspect="1"/>
          </p:cNvPicPr>
          <p:nvPr/>
        </p:nvPicPr>
        <p:blipFill>
          <a:blip r:embed="rId8"/>
          <a:stretch>
            <a:fillRect/>
          </a:stretch>
        </p:blipFill>
        <p:spPr>
          <a:xfrm rot="17760000">
            <a:off x="9298940" y="818515"/>
            <a:ext cx="960755" cy="960755"/>
          </a:xfrm>
          <a:prstGeom prst="rect">
            <a:avLst/>
          </a:prstGeom>
        </p:spPr>
      </p:pic>
      <p:pic>
        <p:nvPicPr>
          <p:cNvPr id="12" name="Image 8" descr="https://test-kimi-img.moonshot.cn/pub/slides/slides_tmpl/image/25-08-06-16:17:03-d29guvsup1d2ae82ki80.png"/>
          <p:cNvPicPr>
            <a:picLocks noChangeAspect="1"/>
          </p:cNvPicPr>
          <p:nvPr/>
        </p:nvPicPr>
        <p:blipFill>
          <a:blip r:embed="rId9"/>
          <a:stretch>
            <a:fillRect/>
          </a:stretch>
        </p:blipFill>
        <p:spPr>
          <a:xfrm flipH="1" flipV="1">
            <a:off x="-514350" y="-751840"/>
            <a:ext cx="12192000" cy="6751955"/>
          </a:xfrm>
          <a:prstGeom prst="rect">
            <a:avLst/>
          </a:prstGeom>
        </p:spPr>
      </p:pic>
      <p:pic>
        <p:nvPicPr>
          <p:cNvPr id="13" name="Image 9" descr="https://test-kimi-img.moonshot.cn/pub/slides/slides_tmpl/image/25-08-06-16:17:03-d29guvsup1d2ae82ki7g.png"/>
          <p:cNvPicPr>
            <a:picLocks noChangeAspect="1"/>
          </p:cNvPicPr>
          <p:nvPr/>
        </p:nvPicPr>
        <p:blipFill>
          <a:blip r:embed="rId10"/>
          <a:stretch>
            <a:fillRect/>
          </a:stretch>
        </p:blipFill>
        <p:spPr>
          <a:xfrm>
            <a:off x="2364105" y="3587115"/>
            <a:ext cx="7286625" cy="117475"/>
          </a:xfrm>
          <a:prstGeom prst="rect">
            <a:avLst/>
          </a:prstGeom>
        </p:spPr>
      </p:pic>
      <p:pic>
        <p:nvPicPr>
          <p:cNvPr id="14" name="Image 10" descr="https://test-kimi-img.moonshot.cn/pub/slides/slides_tmpl/image/25-08-06-16:17:03-d29guvsup1d2ae82ki70.png"/>
          <p:cNvPicPr>
            <a:picLocks noChangeAspect="1"/>
          </p:cNvPicPr>
          <p:nvPr/>
        </p:nvPicPr>
        <p:blipFill>
          <a:blip r:embed="rId11"/>
          <a:stretch>
            <a:fillRect/>
          </a:stretch>
        </p:blipFill>
        <p:spPr>
          <a:xfrm flipH="1" flipV="1">
            <a:off x="-34290" y="-503555"/>
            <a:ext cx="2386965" cy="2095500"/>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12-d29gv24up1d2ae82kiq0.png"/>
          <p:cNvPicPr>
            <a:picLocks noChangeAspect="1"/>
          </p:cNvPicPr>
          <p:nvPr/>
        </p:nvPicPr>
        <p:blipFill>
          <a:blip r:embed="rId1"/>
          <a:stretch>
            <a:fillRect/>
          </a:stretch>
        </p:blipFill>
        <p:spPr>
          <a:xfrm>
            <a:off x="1349375" y="4881880"/>
            <a:ext cx="8466455" cy="1220470"/>
          </a:xfrm>
          <a:prstGeom prst="rect">
            <a:avLst/>
          </a:prstGeom>
        </p:spPr>
      </p:pic>
      <p:pic>
        <p:nvPicPr>
          <p:cNvPr id="3" name="Image 1" descr="https://test-kimi-img.moonshot.cn/pub/slides/slides_tmpl/image/25-08-06-16:17:12-d29gv24up1d2ae82kiq0.png"/>
          <p:cNvPicPr>
            <a:picLocks noChangeAspect="1"/>
          </p:cNvPicPr>
          <p:nvPr/>
        </p:nvPicPr>
        <p:blipFill>
          <a:blip r:embed="rId1"/>
          <a:stretch>
            <a:fillRect/>
          </a:stretch>
        </p:blipFill>
        <p:spPr>
          <a:xfrm flipH="1">
            <a:off x="2463165" y="3187065"/>
            <a:ext cx="8466455" cy="1220470"/>
          </a:xfrm>
          <a:prstGeom prst="rect">
            <a:avLst/>
          </a:prstGeom>
        </p:spPr>
      </p:pic>
      <p:pic>
        <p:nvPicPr>
          <p:cNvPr id="4" name="Image 2" descr="https://test-kimi-img.moonshot.cn/pub/slides/slides_tmpl/image/25-08-06-16:17:12-d29gv24up1d2ae82kiq0.png"/>
          <p:cNvPicPr>
            <a:picLocks noChangeAspect="1"/>
          </p:cNvPicPr>
          <p:nvPr/>
        </p:nvPicPr>
        <p:blipFill>
          <a:blip r:embed="rId1"/>
          <a:stretch>
            <a:fillRect/>
          </a:stretch>
        </p:blipFill>
        <p:spPr>
          <a:xfrm>
            <a:off x="1349375" y="1498600"/>
            <a:ext cx="8466455" cy="1220470"/>
          </a:xfrm>
          <a:prstGeom prst="rect">
            <a:avLst/>
          </a:prstGeom>
        </p:spPr>
      </p:pic>
      <p:pic>
        <p:nvPicPr>
          <p:cNvPr id="5" name="Image 3" descr="https://test-kimi-img.moonshot.cn/pub/slides/slides_tmpl/image/25-08-06-16:17:12-d29gv24up1d2ae82kir0.png"/>
          <p:cNvPicPr>
            <a:picLocks noChangeAspect="1"/>
          </p:cNvPicPr>
          <p:nvPr/>
        </p:nvPicPr>
        <p:blipFill>
          <a:blip r:embed="rId2"/>
          <a:stretch>
            <a:fillRect/>
          </a:stretch>
        </p:blipFill>
        <p:spPr>
          <a:xfrm>
            <a:off x="796290" y="1409700"/>
            <a:ext cx="1583690" cy="1426845"/>
          </a:xfrm>
          <a:prstGeom prst="rect">
            <a:avLst/>
          </a:prstGeom>
        </p:spPr>
      </p:pic>
      <p:sp>
        <p:nvSpPr>
          <p:cNvPr id="6" name="Text 0"/>
          <p:cNvSpPr/>
          <p:nvPr/>
        </p:nvSpPr>
        <p:spPr>
          <a:xfrm>
            <a:off x="933450" y="1698625"/>
            <a:ext cx="1232535" cy="1058545"/>
          </a:xfrm>
          <a:prstGeom prst="rect">
            <a:avLst/>
          </a:prstGeom>
          <a:noFill/>
        </p:spPr>
        <p:txBody>
          <a:bodyPr wrap="square" lIns="91440" tIns="45720" rIns="91440" bIns="45720" rtlCol="0" anchor="ctr"/>
          <a:lstStyle/>
          <a:p>
            <a:pPr marL="0" indent="0" algn="ctr">
              <a:lnSpc>
                <a:spcPct val="100000"/>
              </a:lnSpc>
              <a:buNone/>
            </a:pPr>
            <a:r>
              <a:rPr lang="en-US" sz="5500" b="1" dirty="0">
                <a:solidFill>
                  <a:srgbClr val="158011"/>
                </a:solidFill>
                <a:latin typeface="MiSans" pitchFamily="34" charset="-122"/>
                <a:ea typeface="MiSans" pitchFamily="34" charset="-122"/>
                <a:cs typeface="MiSans" pitchFamily="34" charset="-120"/>
              </a:rPr>
              <a:t>01</a:t>
            </a:r>
            <a:endParaRPr lang="en-US" sz="1600" dirty="0"/>
          </a:p>
        </p:txBody>
      </p:sp>
      <p:pic>
        <p:nvPicPr>
          <p:cNvPr id="7" name="Image 4" descr="https://test-kimi-img.moonshot.cn/pub/slides/slides_tmpl/image/25-08-06-16:17:12-d29gv24up1d2ae82kir0.png"/>
          <p:cNvPicPr>
            <a:picLocks noChangeAspect="1"/>
          </p:cNvPicPr>
          <p:nvPr/>
        </p:nvPicPr>
        <p:blipFill>
          <a:blip r:embed="rId2"/>
          <a:stretch>
            <a:fillRect/>
          </a:stretch>
        </p:blipFill>
        <p:spPr>
          <a:xfrm>
            <a:off x="9903460" y="3075305"/>
            <a:ext cx="1583690" cy="1426845"/>
          </a:xfrm>
          <a:prstGeom prst="rect">
            <a:avLst/>
          </a:prstGeom>
        </p:spPr>
      </p:pic>
      <p:sp>
        <p:nvSpPr>
          <p:cNvPr id="8" name="Text 1"/>
          <p:cNvSpPr/>
          <p:nvPr/>
        </p:nvSpPr>
        <p:spPr>
          <a:xfrm>
            <a:off x="2461895" y="1654175"/>
            <a:ext cx="6985635" cy="533400"/>
          </a:xfrm>
          <a:prstGeom prst="rect">
            <a:avLst/>
          </a:prstGeom>
          <a:noFill/>
        </p:spPr>
        <p:txBody>
          <a:bodyPr wrap="square" lIns="91440" tIns="45720" rIns="91440" bIns="45720" rtlCol="0" anchor="ctr">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运用PDCA四步循环：计划阶段设定三维复合目标，执行阶段记录过程数据，检查阶段比对行业总监反馈，处理阶段迭代课程与项目。</a:t>
            </a:r>
            <a:endParaRPr lang="en-US" sz="1600" dirty="0"/>
          </a:p>
        </p:txBody>
      </p:sp>
      <p:sp>
        <p:nvSpPr>
          <p:cNvPr id="9" name="Text 2"/>
          <p:cNvSpPr/>
          <p:nvPr/>
        </p:nvSpPr>
        <p:spPr>
          <a:xfrm>
            <a:off x="2461895" y="1151890"/>
            <a:ext cx="6983730" cy="311150"/>
          </a:xfrm>
          <a:prstGeom prst="rect">
            <a:avLst/>
          </a:prstGeom>
          <a:noFill/>
        </p:spPr>
        <p:txBody>
          <a:bodyPr wrap="square" lIns="91440" tIns="45720" rIns="91440" bIns="45720" rtlCol="0" anchor="ctr">
            <a:spAutoFit/>
          </a:bodyPr>
          <a:lstStyle/>
          <a:p>
            <a:pPr marL="0" indent="0" algn="l">
              <a:lnSpc>
                <a:spcPct val="100000"/>
              </a:lnSpc>
              <a:buNone/>
            </a:pPr>
            <a:r>
              <a:rPr lang="en-US" sz="2000" dirty="0">
                <a:solidFill>
                  <a:srgbClr val="158011"/>
                </a:solidFill>
                <a:latin typeface="MiSans" pitchFamily="34" charset="-122"/>
                <a:ea typeface="MiSans" pitchFamily="34" charset="-122"/>
                <a:cs typeface="MiSans" pitchFamily="34" charset="-120"/>
              </a:rPr>
              <a:t>循环步骤</a:t>
            </a:r>
            <a:endParaRPr lang="en-US" sz="1600" dirty="0"/>
          </a:p>
        </p:txBody>
      </p:sp>
      <p:sp>
        <p:nvSpPr>
          <p:cNvPr id="10" name="Text 3"/>
          <p:cNvSpPr/>
          <p:nvPr/>
        </p:nvSpPr>
        <p:spPr>
          <a:xfrm>
            <a:off x="10155555" y="3302635"/>
            <a:ext cx="1072515" cy="839788"/>
          </a:xfrm>
          <a:prstGeom prst="rect">
            <a:avLst/>
          </a:prstGeom>
          <a:noFill/>
        </p:spPr>
        <p:txBody>
          <a:bodyPr wrap="square" lIns="91440" tIns="45720" rIns="91440" bIns="45720" rtlCol="0" anchor="ctr">
            <a:spAutoFit/>
          </a:bodyPr>
          <a:lstStyle/>
          <a:p>
            <a:pPr marL="0" indent="0" algn="ctr">
              <a:lnSpc>
                <a:spcPct val="100000"/>
              </a:lnSpc>
              <a:buNone/>
            </a:pPr>
            <a:r>
              <a:rPr lang="en-US" sz="5500" b="1" dirty="0">
                <a:solidFill>
                  <a:srgbClr val="158011"/>
                </a:solidFill>
                <a:latin typeface="MiSans" pitchFamily="34" charset="-122"/>
                <a:ea typeface="MiSans" pitchFamily="34" charset="-122"/>
                <a:cs typeface="MiSans" pitchFamily="34" charset="-120"/>
              </a:rPr>
              <a:t>02</a:t>
            </a:r>
            <a:endParaRPr lang="en-US" sz="1600" dirty="0"/>
          </a:p>
        </p:txBody>
      </p:sp>
      <p:sp>
        <p:nvSpPr>
          <p:cNvPr id="11" name="Text 4"/>
          <p:cNvSpPr/>
          <p:nvPr/>
        </p:nvSpPr>
        <p:spPr>
          <a:xfrm>
            <a:off x="2830195" y="3324860"/>
            <a:ext cx="6985635" cy="533400"/>
          </a:xfrm>
          <a:prstGeom prst="rect">
            <a:avLst/>
          </a:prstGeom>
          <a:noFill/>
        </p:spPr>
        <p:txBody>
          <a:bodyPr wrap="square" lIns="91440" tIns="45720" rIns="91440" bIns="45720" rtlCol="0" anchor="ctr">
            <a:spAutoFit/>
          </a:bodyPr>
          <a:lstStyle/>
          <a:p>
            <a:pPr marL="0" indent="0" algn="r">
              <a:lnSpc>
                <a:spcPct val="130000"/>
              </a:lnSpc>
              <a:buNone/>
            </a:pPr>
            <a:r>
              <a:rPr lang="en-US" sz="1400" dirty="0">
                <a:solidFill>
                  <a:srgbClr val="000000"/>
                </a:solidFill>
                <a:latin typeface="MiSans" pitchFamily="34" charset="-122"/>
                <a:ea typeface="MiSans" pitchFamily="34" charset="-122"/>
                <a:cs typeface="MiSans" pitchFamily="34" charset="-120"/>
              </a:rPr>
              <a:t>通过PDCA循环实现从PLC调试到数字孪生系统设计的跃迁。学生可以通过这一方法不断提升自己的能力。</a:t>
            </a:r>
            <a:endParaRPr lang="en-US" sz="1600" dirty="0"/>
          </a:p>
        </p:txBody>
      </p:sp>
      <p:pic>
        <p:nvPicPr>
          <p:cNvPr id="12" name="Image 5" descr="https://test-kimi-img.moonshot.cn/pub/slides/slides_tmpl/image/25-08-06-16:17:12-d29gv24up1d2ae82kir0.png"/>
          <p:cNvPicPr>
            <a:picLocks noChangeAspect="1"/>
          </p:cNvPicPr>
          <p:nvPr/>
        </p:nvPicPr>
        <p:blipFill>
          <a:blip r:embed="rId2"/>
          <a:stretch>
            <a:fillRect/>
          </a:stretch>
        </p:blipFill>
        <p:spPr>
          <a:xfrm>
            <a:off x="840740" y="4779010"/>
            <a:ext cx="1583690" cy="1426845"/>
          </a:xfrm>
          <a:prstGeom prst="rect">
            <a:avLst/>
          </a:prstGeom>
        </p:spPr>
      </p:pic>
      <p:sp>
        <p:nvSpPr>
          <p:cNvPr id="13" name="Text 5"/>
          <p:cNvSpPr/>
          <p:nvPr/>
        </p:nvSpPr>
        <p:spPr>
          <a:xfrm>
            <a:off x="2832100" y="2822575"/>
            <a:ext cx="6983730" cy="311150"/>
          </a:xfrm>
          <a:prstGeom prst="rect">
            <a:avLst/>
          </a:prstGeom>
          <a:noFill/>
        </p:spPr>
        <p:txBody>
          <a:bodyPr wrap="square" lIns="91440" tIns="45720" rIns="91440" bIns="45720" rtlCol="0" anchor="ctr">
            <a:spAutoFit/>
          </a:bodyPr>
          <a:lstStyle/>
          <a:p>
            <a:pPr marL="0" indent="0" algn="r">
              <a:lnSpc>
                <a:spcPct val="100000"/>
              </a:lnSpc>
              <a:buNone/>
            </a:pPr>
            <a:r>
              <a:rPr lang="en-US" sz="2000" dirty="0">
                <a:solidFill>
                  <a:srgbClr val="158011"/>
                </a:solidFill>
                <a:latin typeface="MiSans" pitchFamily="34" charset="-122"/>
                <a:ea typeface="MiSans" pitchFamily="34" charset="-122"/>
                <a:cs typeface="MiSans" pitchFamily="34" charset="-120"/>
              </a:rPr>
              <a:t>案例展示</a:t>
            </a:r>
            <a:endParaRPr lang="en-US" sz="1600" dirty="0"/>
          </a:p>
        </p:txBody>
      </p:sp>
      <p:sp>
        <p:nvSpPr>
          <p:cNvPr id="14" name="Text 6"/>
          <p:cNvSpPr/>
          <p:nvPr/>
        </p:nvSpPr>
        <p:spPr>
          <a:xfrm>
            <a:off x="1076325" y="5008880"/>
            <a:ext cx="1072515" cy="839788"/>
          </a:xfrm>
          <a:prstGeom prst="rect">
            <a:avLst/>
          </a:prstGeom>
          <a:noFill/>
        </p:spPr>
        <p:txBody>
          <a:bodyPr wrap="square" lIns="91440" tIns="45720" rIns="91440" bIns="45720" rtlCol="0" anchor="ctr">
            <a:spAutoFit/>
          </a:bodyPr>
          <a:lstStyle/>
          <a:p>
            <a:pPr marL="0" indent="0" algn="ctr">
              <a:lnSpc>
                <a:spcPct val="100000"/>
              </a:lnSpc>
              <a:buNone/>
            </a:pPr>
            <a:r>
              <a:rPr lang="en-US" sz="5500" b="1" dirty="0">
                <a:solidFill>
                  <a:srgbClr val="158011"/>
                </a:solidFill>
                <a:latin typeface="MiSans" pitchFamily="34" charset="-122"/>
                <a:ea typeface="MiSans" pitchFamily="34" charset="-122"/>
                <a:cs typeface="MiSans" pitchFamily="34" charset="-120"/>
              </a:rPr>
              <a:t>03</a:t>
            </a:r>
            <a:endParaRPr lang="en-US" sz="1600" dirty="0"/>
          </a:p>
        </p:txBody>
      </p:sp>
      <p:sp>
        <p:nvSpPr>
          <p:cNvPr id="15" name="Text 7"/>
          <p:cNvSpPr/>
          <p:nvPr/>
        </p:nvSpPr>
        <p:spPr>
          <a:xfrm>
            <a:off x="2461895" y="4995545"/>
            <a:ext cx="6985635" cy="533400"/>
          </a:xfrm>
          <a:prstGeom prst="rect">
            <a:avLst/>
          </a:prstGeom>
          <a:noFill/>
        </p:spPr>
        <p:txBody>
          <a:bodyPr wrap="square" lIns="91440" tIns="45720" rIns="91440" bIns="45720" rtlCol="0" anchor="ctr">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PDCA循环强调持续改进，学生在职业发展过程中，应不断运用这一方法，优化自己的学习和实践计划，以适应不断变化的职业环境。</a:t>
            </a:r>
            <a:endParaRPr lang="en-US" sz="1600" dirty="0"/>
          </a:p>
        </p:txBody>
      </p:sp>
      <p:sp>
        <p:nvSpPr>
          <p:cNvPr id="16" name="Text 8"/>
          <p:cNvSpPr/>
          <p:nvPr/>
        </p:nvSpPr>
        <p:spPr>
          <a:xfrm>
            <a:off x="2461895" y="4493260"/>
            <a:ext cx="6983730" cy="311150"/>
          </a:xfrm>
          <a:prstGeom prst="rect">
            <a:avLst/>
          </a:prstGeom>
          <a:noFill/>
        </p:spPr>
        <p:txBody>
          <a:bodyPr wrap="square" lIns="91440" tIns="45720" rIns="91440" bIns="45720" rtlCol="0" anchor="ctr">
            <a:spAutoFit/>
          </a:bodyPr>
          <a:lstStyle/>
          <a:p>
            <a:pPr marL="0" indent="0" algn="l">
              <a:lnSpc>
                <a:spcPct val="100000"/>
              </a:lnSpc>
              <a:buNone/>
            </a:pPr>
            <a:r>
              <a:rPr lang="en-US" sz="2000" dirty="0">
                <a:solidFill>
                  <a:srgbClr val="158011"/>
                </a:solidFill>
                <a:latin typeface="MiSans" pitchFamily="34" charset="-122"/>
                <a:ea typeface="MiSans" pitchFamily="34" charset="-122"/>
                <a:cs typeface="MiSans" pitchFamily="34" charset="-120"/>
              </a:rPr>
              <a:t>持续改进</a:t>
            </a:r>
            <a:endParaRPr lang="en-US" sz="1600" dirty="0"/>
          </a:p>
        </p:txBody>
      </p:sp>
      <p:sp>
        <p:nvSpPr>
          <p:cNvPr id="17" name="Text 9"/>
          <p:cNvSpPr/>
          <p:nvPr/>
        </p:nvSpPr>
        <p:spPr>
          <a:xfrm>
            <a:off x="582930" y="211455"/>
            <a:ext cx="10151745" cy="482600"/>
          </a:xfrm>
          <a:prstGeom prst="rect">
            <a:avLst/>
          </a:prstGeom>
          <a:noFill/>
        </p:spPr>
        <p:txBody>
          <a:bodyPr wrap="square" lIns="91440" tIns="45720" rIns="91440" bIns="45720" rtlCol="0" anchor="ctr">
            <a:spAutoFit/>
          </a:bodyPr>
          <a:lstStyle/>
          <a:p>
            <a:pPr marL="0" indent="0" algn="l">
              <a:lnSpc>
                <a:spcPct val="100000"/>
              </a:lnSpc>
              <a:buNone/>
            </a:pPr>
            <a:r>
              <a:rPr lang="en-US" sz="3200" b="1" dirty="0">
                <a:solidFill>
                  <a:srgbClr val="000000"/>
                </a:solidFill>
                <a:latin typeface="MiSans" pitchFamily="34" charset="-122"/>
                <a:ea typeface="MiSans" pitchFamily="34" charset="-122"/>
                <a:cs typeface="MiSans" pitchFamily="34" charset="-120"/>
              </a:rPr>
              <a:t>PDCA循环动态调整规划</a:t>
            </a:r>
            <a:endParaRPr lang="en-US" sz="1600" dirty="0"/>
          </a:p>
        </p:txBody>
      </p:sp>
      <p:pic>
        <p:nvPicPr>
          <p:cNvPr id="18" name="Image 6" descr="https://test-kimi-img.moonshot.cn/pub/slides/slides_tmpl/image/25-08-06-16:17:02-d29guvkup1d2ae82khq0.png"/>
          <p:cNvPicPr>
            <a:picLocks noChangeAspect="1"/>
          </p:cNvPicPr>
          <p:nvPr/>
        </p:nvPicPr>
        <p:blipFill>
          <a:blip r:embed="rId3"/>
          <a:stretch>
            <a:fillRect/>
          </a:stretch>
        </p:blipFill>
        <p:spPr>
          <a:xfrm rot="16200000">
            <a:off x="-284480" y="275590"/>
            <a:ext cx="1076325" cy="539750"/>
          </a:xfrm>
          <a:prstGeom prst="rect">
            <a:avLst/>
          </a:prstGeom>
        </p:spPr>
      </p:pic>
      <p:pic>
        <p:nvPicPr>
          <p:cNvPr id="19" name="Image 7" descr="https://test-kimi-img.moonshot.cn/pub/slides/slides_tmpl/image/25-08-06-16:17:02-d29guvkup1d2ae82khrg.png"/>
          <p:cNvPicPr>
            <a:picLocks noChangeAspect="1"/>
          </p:cNvPicPr>
          <p:nvPr/>
        </p:nvPicPr>
        <p:blipFill>
          <a:blip r:embed="rId4">
            <a:alphaModFix amt="80000"/>
          </a:blip>
          <a:stretch>
            <a:fillRect/>
          </a:stretch>
        </p:blipFill>
        <p:spPr>
          <a:xfrm>
            <a:off x="204470" y="-62865"/>
            <a:ext cx="386080" cy="386080"/>
          </a:xfrm>
          <a:prstGeom prst="rect">
            <a:avLst/>
          </a:prstGeom>
        </p:spPr>
      </p:pic>
      <p:pic>
        <p:nvPicPr>
          <p:cNvPr id="20" name="Image 8" descr="https://test-kimi-img.moonshot.cn/pub/slides/slides_tmpl/image/25-08-06-16:17:02-d29guvkup1d2ae82khrg.png"/>
          <p:cNvPicPr>
            <a:picLocks noChangeAspect="1"/>
          </p:cNvPicPr>
          <p:nvPr/>
        </p:nvPicPr>
        <p:blipFill>
          <a:blip r:embed="rId4"/>
          <a:stretch>
            <a:fillRect/>
          </a:stretch>
        </p:blipFill>
        <p:spPr>
          <a:xfrm>
            <a:off x="11467465" y="6457315"/>
            <a:ext cx="791845" cy="791845"/>
          </a:xfrm>
          <a:prstGeom prst="rect">
            <a:avLst/>
          </a:prstGeom>
        </p:spPr>
      </p:pic>
      <p:pic>
        <p:nvPicPr>
          <p:cNvPr id="21" name="Image 9" descr="https://test-kimi-img.moonshot.cn/pub/slides/slides_tmpl/image/25-08-06-16:17:02-d29guvkup1d2ae82khq0.png"/>
          <p:cNvPicPr>
            <a:picLocks noChangeAspect="1"/>
          </p:cNvPicPr>
          <p:nvPr/>
        </p:nvPicPr>
        <p:blipFill>
          <a:blip r:embed="rId3"/>
          <a:stretch>
            <a:fillRect/>
          </a:stretch>
        </p:blipFill>
        <p:spPr>
          <a:xfrm rot="10800000">
            <a:off x="10359390" y="6102350"/>
            <a:ext cx="1542415" cy="773430"/>
          </a:xfrm>
          <a:prstGeom prst="rect">
            <a:avLst/>
          </a:prstGeom>
        </p:spPr>
      </p:pic>
      <p:pic>
        <p:nvPicPr>
          <p:cNvPr id="22" name="Image 10" descr="https://test-kimi-img.moonshot.cn/pub/slides/slides_tmpl/image/25-08-06-16:17:02-d29guvkup1d2ae82khu0.png"/>
          <p:cNvPicPr>
            <a:picLocks noChangeAspect="1"/>
          </p:cNvPicPr>
          <p:nvPr/>
        </p:nvPicPr>
        <p:blipFill>
          <a:blip r:embed="rId5"/>
          <a:stretch>
            <a:fillRect/>
          </a:stretch>
        </p:blipFill>
        <p:spPr>
          <a:xfrm rot="19020000">
            <a:off x="10668000" y="1257935"/>
            <a:ext cx="515620" cy="515620"/>
          </a:xfrm>
          <a:prstGeom prst="rect">
            <a:avLst/>
          </a:prstGeom>
        </p:spPr>
      </p:pic>
      <p:pic>
        <p:nvPicPr>
          <p:cNvPr id="23" name="Image 11" descr="https://test-kimi-img.moonshot.cn/pub/slides/slides_tmpl/image/25-08-06-16:17:02-d29guvkup1d2ae82khrg.png"/>
          <p:cNvPicPr>
            <a:picLocks noChangeAspect="1"/>
          </p:cNvPicPr>
          <p:nvPr/>
        </p:nvPicPr>
        <p:blipFill>
          <a:blip r:embed="rId4">
            <a:alphaModFix amt="80000"/>
          </a:blip>
          <a:stretch>
            <a:fillRect/>
          </a:stretch>
        </p:blipFill>
        <p:spPr>
          <a:xfrm>
            <a:off x="1787525" y="3957320"/>
            <a:ext cx="253365" cy="253365"/>
          </a:xfrm>
          <a:prstGeom prst="rect">
            <a:avLst/>
          </a:prstGeom>
        </p:spPr>
      </p:pic>
      <p:pic>
        <p:nvPicPr>
          <p:cNvPr id="24" name="Image 12" descr="https://test-kimi-img.moonshot.cn/pub/slides/slides_tmpl/image/25-08-06-16:17:02-d29guvkup1d2ae82khrg.png"/>
          <p:cNvPicPr>
            <a:picLocks noChangeAspect="1"/>
          </p:cNvPicPr>
          <p:nvPr/>
        </p:nvPicPr>
        <p:blipFill>
          <a:blip r:embed="rId4">
            <a:alphaModFix amt="80000"/>
          </a:blip>
          <a:stretch>
            <a:fillRect/>
          </a:stretch>
        </p:blipFill>
        <p:spPr>
          <a:xfrm>
            <a:off x="541020" y="2988945"/>
            <a:ext cx="440055" cy="440055"/>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1g.jpg"/>
          <p:cNvPicPr>
            <a:picLocks noChangeAspect="1"/>
          </p:cNvPicPr>
          <p:nvPr/>
        </p:nvPicPr>
        <p:blipFill>
          <a:blip r:embed="rId1"/>
          <a:stretch>
            <a:fillRect/>
          </a:stretch>
        </p:blipFill>
        <p:spPr>
          <a:xfrm>
            <a:off x="0" y="259080"/>
            <a:ext cx="12191365" cy="541020"/>
          </a:xfrm>
          <a:prstGeom prst="rect">
            <a:avLst/>
          </a:prstGeom>
        </p:spPr>
      </p:pic>
      <p:pic>
        <p:nvPicPr>
          <p:cNvPr id="3" name="Image 1" descr="https://test-kimi-img.moonshot.cn/pub/slides/slides_tmpl/image/25-08-06-16:17:04-d29gv04up1d2ae82kia0.jpg"/>
          <p:cNvPicPr>
            <a:picLocks noChangeAspect="1"/>
          </p:cNvPicPr>
          <p:nvPr/>
        </p:nvPicPr>
        <p:blipFill>
          <a:blip r:embed="rId2"/>
          <a:stretch>
            <a:fillRect/>
          </a:stretch>
        </p:blipFill>
        <p:spPr>
          <a:xfrm>
            <a:off x="0" y="1555750"/>
            <a:ext cx="12192000" cy="4200525"/>
          </a:xfrm>
          <a:prstGeom prst="rect">
            <a:avLst/>
          </a:prstGeom>
        </p:spPr>
      </p:pic>
      <p:sp>
        <p:nvSpPr>
          <p:cNvPr id="4" name="Text 0"/>
          <p:cNvSpPr/>
          <p:nvPr/>
        </p:nvSpPr>
        <p:spPr>
          <a:xfrm>
            <a:off x="913424" y="2765425"/>
            <a:ext cx="5336089" cy="1066800"/>
          </a:xfrm>
          <a:prstGeom prst="rect">
            <a:avLst/>
          </a:prstGeom>
          <a:noFill/>
        </p:spPr>
        <p:txBody>
          <a:bodyPr wrap="square" lIns="91440" tIns="45720" rIns="91440" bIns="45720" rtlCol="0" anchor="t">
            <a:spAutoFit/>
          </a:bodyPr>
          <a:lstStyle/>
          <a:p>
            <a:pPr marL="0" indent="0" algn="just">
              <a:lnSpc>
                <a:spcPct val="130000"/>
              </a:lnSpc>
              <a:buNone/>
            </a:pPr>
            <a:r>
              <a:rPr lang="en-US" sz="1800" dirty="0">
                <a:solidFill>
                  <a:srgbClr val="000000"/>
                </a:solidFill>
                <a:latin typeface="MiSans" pitchFamily="34" charset="-122"/>
                <a:ea typeface="MiSans" pitchFamily="34" charset="-122"/>
                <a:cs typeface="MiSans" pitchFamily="34" charset="-120"/>
              </a:rPr>
              <a:t>选定一个理想职业，列出三项核心能力，用1-5分自评后圈出最低项，在纸上画三段桥梁，每段写一个30天内可落地的微行动。</a:t>
            </a:r>
            <a:endParaRPr lang="en-US" sz="1600" dirty="0"/>
          </a:p>
        </p:txBody>
      </p:sp>
      <p:sp>
        <p:nvSpPr>
          <p:cNvPr id="5" name="Text 1"/>
          <p:cNvSpPr/>
          <p:nvPr/>
        </p:nvSpPr>
        <p:spPr>
          <a:xfrm>
            <a:off x="868680" y="2178050"/>
            <a:ext cx="5424805" cy="368300"/>
          </a:xfrm>
          <a:prstGeom prst="rect">
            <a:avLst/>
          </a:prstGeom>
          <a:noFill/>
        </p:spPr>
        <p:txBody>
          <a:bodyPr wrap="square" lIns="91440" tIns="45720" rIns="91440" bIns="45720" rtlCol="0" anchor="t">
            <a:spAutoFit/>
          </a:bodyPr>
          <a:lstStyle/>
          <a:p>
            <a:pPr marL="0" indent="0" algn="just">
              <a:lnSpc>
                <a:spcPct val="100000"/>
              </a:lnSpc>
              <a:buNone/>
            </a:pPr>
            <a:r>
              <a:rPr lang="en-US" sz="2400" dirty="0">
                <a:solidFill>
                  <a:srgbClr val="157E11"/>
                </a:solidFill>
                <a:latin typeface="MiSans" pitchFamily="34" charset="-122"/>
                <a:ea typeface="MiSans" pitchFamily="34" charset="-122"/>
                <a:cs typeface="MiSans" pitchFamily="34" charset="-120"/>
              </a:rPr>
              <a:t>任务发布</a:t>
            </a:r>
            <a:endParaRPr lang="en-US" sz="1600" dirty="0"/>
          </a:p>
        </p:txBody>
      </p:sp>
      <p:sp>
        <p:nvSpPr>
          <p:cNvPr id="6" name="Text 2"/>
          <p:cNvSpPr/>
          <p:nvPr/>
        </p:nvSpPr>
        <p:spPr>
          <a:xfrm>
            <a:off x="582930" y="240030"/>
            <a:ext cx="7484745" cy="482600"/>
          </a:xfrm>
          <a:prstGeom prst="rect">
            <a:avLst/>
          </a:prstGeom>
          <a:noFill/>
        </p:spPr>
        <p:txBody>
          <a:bodyPr wrap="square" lIns="91440" tIns="45720" rIns="91440" bIns="45720" rtlCol="0" anchor="t">
            <a:spAutoFit/>
          </a:bodyPr>
          <a:lstStyle/>
          <a:p>
            <a:pPr marL="0" indent="0">
              <a:lnSpc>
                <a:spcPct val="100000"/>
              </a:lnSpc>
              <a:buNone/>
            </a:pPr>
            <a:r>
              <a:rPr lang="en-US" sz="3200" b="1" dirty="0">
                <a:solidFill>
                  <a:srgbClr val="000000"/>
                </a:solidFill>
                <a:latin typeface="MiSans" pitchFamily="34" charset="-122"/>
                <a:ea typeface="MiSans" pitchFamily="34" charset="-122"/>
                <a:cs typeface="MiSans" pitchFamily="34" charset="-120"/>
              </a:rPr>
              <a:t>课堂活动</a:t>
            </a:r>
            <a:r>
              <a:rPr lang="en-US" sz="2600" dirty="0">
                <a:solidFill>
                  <a:srgbClr val="000000"/>
                </a:solidFill>
                <a:latin typeface="MiSans" pitchFamily="34" charset="-122"/>
                <a:ea typeface="MiSans" pitchFamily="34" charset="-122"/>
                <a:cs typeface="MiSans" pitchFamily="34" charset="-120"/>
              </a:rPr>
              <a:t>——技能缺口桥梁</a:t>
            </a:r>
            <a:endParaRPr lang="en-US" sz="1600" dirty="0"/>
          </a:p>
        </p:txBody>
      </p:sp>
      <p:pic>
        <p:nvPicPr>
          <p:cNvPr id="7" name="Image 2" descr="https://test-kimi-img.moonshot.cn/pub/slides/slides_tmpl/image/25-08-06-16:17:06-d29gv0kup1d2ae82kid0.png"/>
          <p:cNvPicPr>
            <a:picLocks noChangeAspect="1"/>
          </p:cNvPicPr>
          <p:nvPr/>
        </p:nvPicPr>
        <p:blipFill>
          <a:blip r:embed="rId3"/>
          <a:stretch>
            <a:fillRect/>
          </a:stretch>
        </p:blipFill>
        <p:spPr>
          <a:xfrm>
            <a:off x="6929755" y="1565910"/>
            <a:ext cx="2590165" cy="2339340"/>
          </a:xfrm>
          <a:prstGeom prst="rect">
            <a:avLst/>
          </a:prstGeom>
        </p:spPr>
      </p:pic>
      <p:pic>
        <p:nvPicPr>
          <p:cNvPr id="8" name="Image 3" descr="https://test-kimi-img.moonshot.cn/pub/slides/slides_tmpl/image/25-08-06-16:17:08-d29gv14up1d2ae82kif0.png"/>
          <p:cNvPicPr>
            <a:picLocks noChangeAspect="1"/>
          </p:cNvPicPr>
          <p:nvPr/>
        </p:nvPicPr>
        <p:blipFill>
          <a:blip r:embed="rId4"/>
          <a:stretch>
            <a:fillRect/>
          </a:stretch>
        </p:blipFill>
        <p:spPr>
          <a:xfrm>
            <a:off x="8720455" y="3282950"/>
            <a:ext cx="2750820" cy="2482850"/>
          </a:xfrm>
          <a:prstGeom prst="rect">
            <a:avLst/>
          </a:prstGeom>
        </p:spPr>
      </p:pic>
      <p:pic>
        <p:nvPicPr>
          <p:cNvPr id="9" name="Image 4" descr="https://test-kimi-img.moonshot.cn/pub/slides/slides_tmpl/image/25-08-06-16:17:07-d29gv0sup1d2ae82kidg.png"/>
          <p:cNvPicPr>
            <a:picLocks noChangeAspect="1"/>
          </p:cNvPicPr>
          <p:nvPr/>
        </p:nvPicPr>
        <p:blipFill>
          <a:blip r:embed="rId5"/>
          <a:stretch>
            <a:fillRect/>
          </a:stretch>
        </p:blipFill>
        <p:spPr>
          <a:xfrm>
            <a:off x="9739630" y="1957070"/>
            <a:ext cx="1379855" cy="1246505"/>
          </a:xfrm>
          <a:prstGeom prst="rect">
            <a:avLst/>
          </a:prstGeom>
        </p:spPr>
      </p:pic>
      <p:pic>
        <p:nvPicPr>
          <p:cNvPr id="10" name="Image 5" descr="https://test-kimi-img.moonshot.cn/pub/slides/slides_tmpl/image/25-08-06-16:17:07-d29gv0sup1d2ae82kidg.png"/>
          <p:cNvPicPr>
            <a:picLocks noChangeAspect="1"/>
          </p:cNvPicPr>
          <p:nvPr/>
        </p:nvPicPr>
        <p:blipFill>
          <a:blip r:embed="rId5"/>
          <a:stretch>
            <a:fillRect/>
          </a:stretch>
        </p:blipFill>
        <p:spPr>
          <a:xfrm>
            <a:off x="6587490" y="3957320"/>
            <a:ext cx="2001520" cy="1808480"/>
          </a:xfrm>
          <a:prstGeom prst="rect">
            <a:avLst/>
          </a:prstGeom>
        </p:spPr>
      </p:pic>
      <p:pic>
        <p:nvPicPr>
          <p:cNvPr id="11" name="Image 6" descr="https://test-kimi-img.moonshot.cn/pub/slides/slides_tmpl/image/25-08-06-16:17:02-d29guvkup1d2ae82khq0.png"/>
          <p:cNvPicPr>
            <a:picLocks noChangeAspect="1"/>
          </p:cNvPicPr>
          <p:nvPr/>
        </p:nvPicPr>
        <p:blipFill>
          <a:blip r:embed="rId6"/>
          <a:stretch>
            <a:fillRect/>
          </a:stretch>
        </p:blipFill>
        <p:spPr>
          <a:xfrm rot="5400000" flipH="1">
            <a:off x="11033760" y="5330190"/>
            <a:ext cx="1542415" cy="773430"/>
          </a:xfrm>
          <a:prstGeom prst="rect">
            <a:avLst/>
          </a:prstGeom>
        </p:spPr>
      </p:pic>
      <p:pic>
        <p:nvPicPr>
          <p:cNvPr id="12" name="Image 7" descr="https://test-kimi-img.moonshot.cn/pub/slides/slides_tmpl/image/25-08-06-16:17:02-d29guvkup1d2ae82khrg.png"/>
          <p:cNvPicPr>
            <a:picLocks noChangeAspect="1"/>
          </p:cNvPicPr>
          <p:nvPr/>
        </p:nvPicPr>
        <p:blipFill>
          <a:blip r:embed="rId7">
            <a:alphaModFix amt="80000"/>
          </a:blip>
          <a:stretch>
            <a:fillRect/>
          </a:stretch>
        </p:blipFill>
        <p:spPr>
          <a:xfrm flipH="1">
            <a:off x="11418570" y="4875530"/>
            <a:ext cx="553085" cy="553085"/>
          </a:xfrm>
          <a:prstGeom prst="rect">
            <a:avLst/>
          </a:prstGeom>
        </p:spPr>
      </p:pic>
      <p:pic>
        <p:nvPicPr>
          <p:cNvPr id="13" name="Image 8" descr="https://test-kimi-img.moonshot.cn/pub/slides/slides_tmpl/image/25-08-06-16:17:02-d29guvkup1d2ae82khrg.png"/>
          <p:cNvPicPr>
            <a:picLocks noChangeAspect="1"/>
          </p:cNvPicPr>
          <p:nvPr/>
        </p:nvPicPr>
        <p:blipFill>
          <a:blip r:embed="rId7">
            <a:alphaModFix amt="80000"/>
          </a:blip>
          <a:stretch>
            <a:fillRect/>
          </a:stretch>
        </p:blipFill>
        <p:spPr>
          <a:xfrm>
            <a:off x="8890635" y="998855"/>
            <a:ext cx="514985" cy="514985"/>
          </a:xfrm>
          <a:prstGeom prst="rect">
            <a:avLst/>
          </a:prstGeom>
        </p:spPr>
      </p:pic>
      <p:pic>
        <p:nvPicPr>
          <p:cNvPr id="14" name="Image 9" descr="https://test-kimi-img.moonshot.cn/pub/slides/slides_tmpl/image/25-08-06-16:17:02-d29guvkup1d2ae82khrg.png"/>
          <p:cNvPicPr>
            <a:picLocks noChangeAspect="1"/>
          </p:cNvPicPr>
          <p:nvPr/>
        </p:nvPicPr>
        <p:blipFill>
          <a:blip r:embed="rId7">
            <a:alphaModFix amt="80000"/>
          </a:blip>
          <a:stretch>
            <a:fillRect/>
          </a:stretch>
        </p:blipFill>
        <p:spPr>
          <a:xfrm>
            <a:off x="8467090" y="3957320"/>
            <a:ext cx="253365" cy="253365"/>
          </a:xfrm>
          <a:prstGeom prst="rect">
            <a:avLst/>
          </a:prstGeom>
        </p:spPr>
      </p:pic>
      <p:pic>
        <p:nvPicPr>
          <p:cNvPr id="15" name="Image 10" descr="https://test-kimi-img.moonshot.cn/pub/slides/slides_tmpl/image/25-08-06-16:17:02-d29guvkup1d2ae82khu0.png"/>
          <p:cNvPicPr>
            <a:picLocks noChangeAspect="1"/>
          </p:cNvPicPr>
          <p:nvPr/>
        </p:nvPicPr>
        <p:blipFill>
          <a:blip r:embed="rId8"/>
          <a:stretch>
            <a:fillRect/>
          </a:stretch>
        </p:blipFill>
        <p:spPr>
          <a:xfrm rot="19020000" flipH="1" flipV="1">
            <a:off x="7801610" y="5855335"/>
            <a:ext cx="652145" cy="652145"/>
          </a:xfrm>
          <a:prstGeom prst="rect">
            <a:avLst/>
          </a:prstGeom>
        </p:spPr>
      </p:pic>
      <p:pic>
        <p:nvPicPr>
          <p:cNvPr id="16" name="Image 11" descr="https://test-kimi-img.moonshot.cn/pub/slides/slides_tmpl/image/25-08-06-16:17:02-d29guvkup1d2ae82khu0.png"/>
          <p:cNvPicPr>
            <a:picLocks noChangeAspect="1"/>
          </p:cNvPicPr>
          <p:nvPr/>
        </p:nvPicPr>
        <p:blipFill>
          <a:blip r:embed="rId8"/>
          <a:stretch>
            <a:fillRect/>
          </a:stretch>
        </p:blipFill>
        <p:spPr>
          <a:xfrm rot="11100000" flipH="1" flipV="1">
            <a:off x="9630410" y="1705610"/>
            <a:ext cx="368935" cy="368935"/>
          </a:xfrm>
          <a:prstGeom prst="rect">
            <a:avLst/>
          </a:prstGeom>
        </p:spPr>
      </p:pic>
      <p:pic>
        <p:nvPicPr>
          <p:cNvPr id="17" name="Image 12" descr="https://test-kimi-img.moonshot.cn/pub/slides/slides_tmpl/image/25-08-06-16:17:06-d29gv0kup1d2ae82kic0.jpg"/>
          <p:cNvPicPr>
            <a:picLocks noChangeAspect="1"/>
          </p:cNvPicPr>
          <p:nvPr/>
        </p:nvPicPr>
        <p:blipFill>
          <a:blip r:embed="rId9"/>
          <a:stretch>
            <a:fillRect/>
          </a:stretch>
        </p:blipFill>
        <p:spPr>
          <a:xfrm>
            <a:off x="0" y="1565910"/>
            <a:ext cx="317500" cy="4191000"/>
          </a:xfrm>
          <a:prstGeom prst="rect">
            <a:avLst/>
          </a:prstGeom>
        </p:spPr>
      </p:pic>
      <p:pic>
        <p:nvPicPr>
          <p:cNvPr id="18" name="Image 13" descr="https://test-kimi-img.moonshot.cn/pub/slides/slides_tmpl/image/25-08-06-16:17:02-d29guvkup1d2ae82khq0.png"/>
          <p:cNvPicPr>
            <a:picLocks noChangeAspect="1"/>
          </p:cNvPicPr>
          <p:nvPr/>
        </p:nvPicPr>
        <p:blipFill>
          <a:blip r:embed="rId6"/>
          <a:stretch>
            <a:fillRect/>
          </a:stretch>
        </p:blipFill>
        <p:spPr>
          <a:xfrm rot="16200000" flipH="1">
            <a:off x="-235585" y="254635"/>
            <a:ext cx="944880" cy="47371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601123" y="4251325"/>
            <a:ext cx="10673878" cy="711200"/>
          </a:xfrm>
          <a:prstGeom prst="rect">
            <a:avLst/>
          </a:prstGeom>
          <a:noFill/>
        </p:spPr>
        <p:txBody>
          <a:bodyPr wrap="square" lIns="91440" tIns="45720" rIns="91440" bIns="45720" rtlCol="0" anchor="t">
            <a:spAutoFit/>
          </a:bodyPr>
          <a:lstStyle/>
          <a:p>
            <a:pPr marL="0" indent="0" algn="just">
              <a:lnSpc>
                <a:spcPct val="130000"/>
              </a:lnSpc>
              <a:buNone/>
            </a:pPr>
            <a:r>
              <a:rPr lang="en-US" sz="1800" dirty="0">
                <a:solidFill>
                  <a:srgbClr val="000000"/>
                </a:solidFill>
                <a:latin typeface="MiSans" pitchFamily="34" charset="-122"/>
                <a:ea typeface="MiSans" pitchFamily="34" charset="-122"/>
                <a:cs typeface="MiSans" pitchFamily="34" charset="-120"/>
              </a:rPr>
              <a:t>全班围读情报墙，教师引导用‘信息-认知-行动’框架总结，同学们把情报转化为下一步实习、课程或证书计划，实现从一次性活动到长期职业探索的延伸。</a:t>
            </a:r>
            <a:endParaRPr lang="en-US" sz="1600" dirty="0"/>
          </a:p>
        </p:txBody>
      </p:sp>
      <p:sp>
        <p:nvSpPr>
          <p:cNvPr id="3" name="Text 1"/>
          <p:cNvSpPr/>
          <p:nvPr/>
        </p:nvSpPr>
        <p:spPr>
          <a:xfrm>
            <a:off x="566440" y="3755390"/>
            <a:ext cx="6018632" cy="368300"/>
          </a:xfrm>
          <a:prstGeom prst="rect">
            <a:avLst/>
          </a:prstGeom>
          <a:noFill/>
        </p:spPr>
        <p:txBody>
          <a:bodyPr wrap="square" lIns="91440" tIns="45720" rIns="91440" bIns="45720" rtlCol="0" anchor="t">
            <a:spAutoFit/>
          </a:bodyPr>
          <a:lstStyle/>
          <a:p>
            <a:pPr marL="0" indent="0" algn="just">
              <a:lnSpc>
                <a:spcPct val="100000"/>
              </a:lnSpc>
              <a:buNone/>
            </a:pPr>
            <a:r>
              <a:rPr lang="en-US" sz="2400" dirty="0">
                <a:solidFill>
                  <a:srgbClr val="158011"/>
                </a:solidFill>
                <a:latin typeface="MiSans" pitchFamily="34" charset="-122"/>
                <a:ea typeface="MiSans" pitchFamily="34" charset="-122"/>
                <a:cs typeface="MiSans" pitchFamily="34" charset="-120"/>
              </a:rPr>
              <a:t>启示总结</a:t>
            </a:r>
            <a:endParaRPr lang="en-US" sz="1600" dirty="0"/>
          </a:p>
        </p:txBody>
      </p:sp>
      <p:sp>
        <p:nvSpPr>
          <p:cNvPr id="4" name="Text 2"/>
          <p:cNvSpPr/>
          <p:nvPr/>
        </p:nvSpPr>
        <p:spPr>
          <a:xfrm>
            <a:off x="582930" y="211455"/>
            <a:ext cx="10151745" cy="482600"/>
          </a:xfrm>
          <a:prstGeom prst="rect">
            <a:avLst/>
          </a:prstGeom>
          <a:noFill/>
        </p:spPr>
        <p:txBody>
          <a:bodyPr wrap="square" lIns="91440" tIns="45720" rIns="91440" bIns="45720" rtlCol="0" anchor="t">
            <a:spAutoFit/>
          </a:bodyPr>
          <a:lstStyle/>
          <a:p>
            <a:pPr marL="0" indent="0" algn="l">
              <a:lnSpc>
                <a:spcPct val="100000"/>
              </a:lnSpc>
              <a:buNone/>
            </a:pPr>
            <a:r>
              <a:rPr lang="en-US" sz="3200" b="1" dirty="0">
                <a:solidFill>
                  <a:srgbClr val="000000"/>
                </a:solidFill>
                <a:latin typeface="MiSans" pitchFamily="34" charset="-122"/>
                <a:ea typeface="MiSans" pitchFamily="34" charset="-122"/>
                <a:cs typeface="MiSans" pitchFamily="34" charset="-120"/>
              </a:rPr>
              <a:t>情报墙共创与启示总结</a:t>
            </a:r>
            <a:endParaRPr lang="en-US" sz="1600" dirty="0"/>
          </a:p>
        </p:txBody>
      </p:sp>
      <p:pic>
        <p:nvPicPr>
          <p:cNvPr id="5" name="Image 0" descr="https://test-kimi-img.moonshot.cn/pub/slides/slides_tmpl/image/25-08-06-16:17:02-d29guvkup1d2ae82khrg.png"/>
          <p:cNvPicPr>
            <a:picLocks noChangeAspect="1"/>
          </p:cNvPicPr>
          <p:nvPr/>
        </p:nvPicPr>
        <p:blipFill>
          <a:blip r:embed="rId1">
            <a:alphaModFix amt="80000"/>
          </a:blip>
          <a:stretch>
            <a:fillRect/>
          </a:stretch>
        </p:blipFill>
        <p:spPr>
          <a:xfrm>
            <a:off x="11275060" y="5125085"/>
            <a:ext cx="514985" cy="514985"/>
          </a:xfrm>
          <a:prstGeom prst="rect">
            <a:avLst/>
          </a:prstGeom>
        </p:spPr>
      </p:pic>
      <p:pic>
        <p:nvPicPr>
          <p:cNvPr id="6" name="Image 1" descr="https://test-kimi-img.moonshot.cn/pub/slides/slides_tmpl/image/25-08-06-16:17:02-d29guvkup1d2ae82khu0.png"/>
          <p:cNvPicPr>
            <a:picLocks noChangeAspect="1"/>
          </p:cNvPicPr>
          <p:nvPr/>
        </p:nvPicPr>
        <p:blipFill>
          <a:blip r:embed="rId2"/>
          <a:stretch>
            <a:fillRect/>
          </a:stretch>
        </p:blipFill>
        <p:spPr>
          <a:xfrm rot="11100000" flipH="1" flipV="1">
            <a:off x="10544810" y="6162040"/>
            <a:ext cx="368935" cy="368935"/>
          </a:xfrm>
          <a:prstGeom prst="rect">
            <a:avLst/>
          </a:prstGeom>
        </p:spPr>
      </p:pic>
      <p:pic>
        <p:nvPicPr>
          <p:cNvPr id="7" name="Image 2" descr="https://test-kimi-img.moonshot.cn/pub/slides/slides_tmpl/image/25-08-06-16:17:03-d29guvsup1d2ae82ki7g.png"/>
          <p:cNvPicPr>
            <a:picLocks noChangeAspect="1"/>
          </p:cNvPicPr>
          <p:nvPr/>
        </p:nvPicPr>
        <p:blipFill>
          <a:blip r:embed="rId3"/>
          <a:stretch>
            <a:fillRect/>
          </a:stretch>
        </p:blipFill>
        <p:spPr>
          <a:xfrm>
            <a:off x="2453005" y="6146800"/>
            <a:ext cx="7286625" cy="117475"/>
          </a:xfrm>
          <a:prstGeom prst="rect">
            <a:avLst/>
          </a:prstGeom>
        </p:spPr>
      </p:pic>
      <p:pic>
        <p:nvPicPr>
          <p:cNvPr id="8" name="Image 3" descr="https://test-kimi-img.moonshot.cn/pub/slides/slides_tmpl/image/25-08-06-16:17:02-d29guvkup1d2ae82khrg.png"/>
          <p:cNvPicPr>
            <a:picLocks noChangeAspect="1"/>
          </p:cNvPicPr>
          <p:nvPr/>
        </p:nvPicPr>
        <p:blipFill>
          <a:blip r:embed="rId1">
            <a:alphaModFix amt="80000"/>
          </a:blip>
          <a:stretch>
            <a:fillRect/>
          </a:stretch>
        </p:blipFill>
        <p:spPr>
          <a:xfrm>
            <a:off x="716915" y="5798185"/>
            <a:ext cx="253365" cy="253365"/>
          </a:xfrm>
          <a:prstGeom prst="rect">
            <a:avLst/>
          </a:prstGeom>
        </p:spPr>
      </p:pic>
      <p:pic>
        <p:nvPicPr>
          <p:cNvPr id="9" name="Image 4" descr="https://test-kimi-img.moonshot.cn/pub/slides/slides_tmpl/image/25-08-06-16:17:02-d29guvkup1d2ae82khr0.png"/>
          <p:cNvPicPr>
            <a:picLocks noChangeAspect="1"/>
          </p:cNvPicPr>
          <p:nvPr/>
        </p:nvPicPr>
        <p:blipFill>
          <a:blip r:embed="rId4"/>
          <a:stretch>
            <a:fillRect/>
          </a:stretch>
        </p:blipFill>
        <p:spPr>
          <a:xfrm flipH="1" flipV="1">
            <a:off x="-509270" y="5659755"/>
            <a:ext cx="1540510" cy="1540510"/>
          </a:xfrm>
          <a:prstGeom prst="rect">
            <a:avLst/>
          </a:prstGeom>
        </p:spPr>
      </p:pic>
      <p:pic>
        <p:nvPicPr>
          <p:cNvPr id="10" name="Image 5" descr="https://test-kimi-img.moonshot.cn/pub/slides/slides_tmpl/image/25-08-06-16:17:10-d29gv1kup1d2ae82kig0.jpg"/>
          <p:cNvPicPr>
            <a:picLocks noChangeAspect="1"/>
          </p:cNvPicPr>
          <p:nvPr/>
        </p:nvPicPr>
        <p:blipFill>
          <a:blip r:embed="rId5"/>
          <a:stretch>
            <a:fillRect/>
          </a:stretch>
        </p:blipFill>
        <p:spPr>
          <a:xfrm>
            <a:off x="0" y="1092835"/>
            <a:ext cx="12192000" cy="201422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2-d29guvkup1d2ae82khrg.png"/>
          <p:cNvPicPr>
            <a:picLocks noChangeAspect="1"/>
          </p:cNvPicPr>
          <p:nvPr/>
        </p:nvPicPr>
        <p:blipFill>
          <a:blip r:embed="rId1"/>
          <a:stretch>
            <a:fillRect/>
          </a:stretch>
        </p:blipFill>
        <p:spPr>
          <a:xfrm>
            <a:off x="11000740" y="5506085"/>
            <a:ext cx="1038860" cy="1038860"/>
          </a:xfrm>
          <a:prstGeom prst="rect">
            <a:avLst/>
          </a:prstGeom>
        </p:spPr>
      </p:pic>
      <p:pic>
        <p:nvPicPr>
          <p:cNvPr id="3" name="Image 1" descr="https://test-kimi-img.moonshot.cn/pub/slides/slides_tmpl/image/25-08-06-16:17:03-d29guvsup1d2ae82khv0.png"/>
          <p:cNvPicPr>
            <a:picLocks noChangeAspect="1"/>
          </p:cNvPicPr>
          <p:nvPr/>
        </p:nvPicPr>
        <p:blipFill>
          <a:blip r:embed="rId2"/>
          <a:stretch>
            <a:fillRect/>
          </a:stretch>
        </p:blipFill>
        <p:spPr>
          <a:xfrm rot="16200000" flipV="1">
            <a:off x="4605020" y="-728980"/>
            <a:ext cx="2981325" cy="12192000"/>
          </a:xfrm>
          <a:prstGeom prst="rect">
            <a:avLst/>
          </a:prstGeom>
        </p:spPr>
      </p:pic>
      <p:pic>
        <p:nvPicPr>
          <p:cNvPr id="4" name="Image 2" descr="https://test-kimi-img.moonshot.cn/pub/slides/slides_tmpl/image/25-08-06-16:17:03-d29guvsup1d2ae82khv0.png"/>
          <p:cNvPicPr>
            <a:picLocks noChangeAspect="1"/>
          </p:cNvPicPr>
          <p:nvPr/>
        </p:nvPicPr>
        <p:blipFill>
          <a:blip r:embed="rId2"/>
          <a:stretch>
            <a:fillRect/>
          </a:stretch>
        </p:blipFill>
        <p:spPr>
          <a:xfrm rot="16200000" flipH="1">
            <a:off x="4605020" y="-5593080"/>
            <a:ext cx="2981325" cy="12192000"/>
          </a:xfrm>
          <a:prstGeom prst="rect">
            <a:avLst/>
          </a:prstGeom>
        </p:spPr>
      </p:pic>
      <p:pic>
        <p:nvPicPr>
          <p:cNvPr id="5" name="Image 3" descr="https://test-kimi-img.moonshot.cn/pub/slides/slides_tmpl/image/25-08-06-16:17:11-d29gv1sup1d2ae82kilg.png"/>
          <p:cNvPicPr>
            <a:picLocks noChangeAspect="1"/>
          </p:cNvPicPr>
          <p:nvPr/>
        </p:nvPicPr>
        <p:blipFill>
          <a:blip r:embed="rId3"/>
          <a:stretch>
            <a:fillRect/>
          </a:stretch>
        </p:blipFill>
        <p:spPr>
          <a:xfrm>
            <a:off x="1203325" y="2687955"/>
            <a:ext cx="4548505" cy="3011805"/>
          </a:xfrm>
          <a:prstGeom prst="rect">
            <a:avLst/>
          </a:prstGeom>
        </p:spPr>
      </p:pic>
      <p:pic>
        <p:nvPicPr>
          <p:cNvPr id="6" name="Image 4" descr="https://test-kimi-img.moonshot.cn/pub/slides/slides_tmpl/image/25-08-06-16:17:03-d29guvsup1d2ae82ki8g.png"/>
          <p:cNvPicPr>
            <a:picLocks noChangeAspect="1"/>
          </p:cNvPicPr>
          <p:nvPr/>
        </p:nvPicPr>
        <p:blipFill>
          <a:blip r:embed="rId4">
            <a:alphaModFix amt="60000"/>
          </a:blip>
          <a:stretch>
            <a:fillRect/>
          </a:stretch>
        </p:blipFill>
        <p:spPr>
          <a:xfrm>
            <a:off x="1203325" y="1616710"/>
            <a:ext cx="4548505" cy="917575"/>
          </a:xfrm>
          <a:prstGeom prst="rect">
            <a:avLst/>
          </a:prstGeom>
        </p:spPr>
      </p:pic>
      <p:sp>
        <p:nvSpPr>
          <p:cNvPr id="7" name="Text 0"/>
          <p:cNvSpPr/>
          <p:nvPr/>
        </p:nvSpPr>
        <p:spPr>
          <a:xfrm>
            <a:off x="1456055" y="2924810"/>
            <a:ext cx="3993515" cy="1422400"/>
          </a:xfrm>
          <a:prstGeom prst="rect">
            <a:avLst/>
          </a:prstGeom>
          <a:noFill/>
        </p:spPr>
        <p:txBody>
          <a:bodyPr wrap="square" lIns="91440" tIns="45720" rIns="91440" bIns="45720" rtlCol="0" anchor="ctr">
            <a:spAutoFit/>
          </a:bodyPr>
          <a:lstStyle/>
          <a:p>
            <a:pPr marL="0" indent="0" algn="just">
              <a:lnSpc>
                <a:spcPct val="130000"/>
              </a:lnSpc>
              <a:buNone/>
            </a:pPr>
            <a:r>
              <a:rPr lang="en-US" sz="1800" dirty="0">
                <a:solidFill>
                  <a:srgbClr val="000000"/>
                </a:solidFill>
                <a:latin typeface="MiSans" pitchFamily="34" charset="-122"/>
                <a:ea typeface="MiSans" pitchFamily="34" charset="-122"/>
                <a:cs typeface="MiSans" pitchFamily="34" charset="-120"/>
              </a:rPr>
              <a:t>两人一组互评桥梁计划，A指出B计划中最可行的一项并说明理由，B为A补充一条新资源或新方法。教师巡视收集高频建议，现场形成资源清单。</a:t>
            </a:r>
            <a:endParaRPr lang="en-US" sz="1600" dirty="0"/>
          </a:p>
        </p:txBody>
      </p:sp>
      <p:pic>
        <p:nvPicPr>
          <p:cNvPr id="8" name="Image 5" descr="https://test-kimi-img.moonshot.cn/pub/slides/slides_tmpl/image/25-08-06-16:17:11-d29gv1sup1d2ae82kilg.png"/>
          <p:cNvPicPr>
            <a:picLocks noChangeAspect="1"/>
          </p:cNvPicPr>
          <p:nvPr/>
        </p:nvPicPr>
        <p:blipFill>
          <a:blip r:embed="rId3"/>
          <a:stretch>
            <a:fillRect/>
          </a:stretch>
        </p:blipFill>
        <p:spPr>
          <a:xfrm flipH="1">
            <a:off x="6350000" y="2687955"/>
            <a:ext cx="4548505" cy="3011805"/>
          </a:xfrm>
          <a:prstGeom prst="rect">
            <a:avLst/>
          </a:prstGeom>
        </p:spPr>
      </p:pic>
      <p:pic>
        <p:nvPicPr>
          <p:cNvPr id="9" name="Image 6" descr="https://test-kimi-img.moonshot.cn/pub/slides/slides_tmpl/image/25-08-06-16:17:03-d29guvsup1d2ae82ki8g.png"/>
          <p:cNvPicPr>
            <a:picLocks noChangeAspect="1"/>
          </p:cNvPicPr>
          <p:nvPr/>
        </p:nvPicPr>
        <p:blipFill>
          <a:blip r:embed="rId4">
            <a:alphaModFix amt="60000"/>
          </a:blip>
          <a:stretch>
            <a:fillRect/>
          </a:stretch>
        </p:blipFill>
        <p:spPr>
          <a:xfrm>
            <a:off x="6350000" y="1616710"/>
            <a:ext cx="4548505" cy="917575"/>
          </a:xfrm>
          <a:prstGeom prst="rect">
            <a:avLst/>
          </a:prstGeom>
        </p:spPr>
      </p:pic>
      <p:sp>
        <p:nvSpPr>
          <p:cNvPr id="10" name="Text 1"/>
          <p:cNvSpPr/>
          <p:nvPr/>
        </p:nvSpPr>
        <p:spPr>
          <a:xfrm>
            <a:off x="1391285" y="1667510"/>
            <a:ext cx="4084955" cy="829945"/>
          </a:xfrm>
          <a:prstGeom prst="rect">
            <a:avLst/>
          </a:prstGeom>
          <a:noFill/>
        </p:spPr>
        <p:txBody>
          <a:bodyPr wrap="square" lIns="91440" tIns="45720" rIns="91440" bIns="45720" rtlCol="0" anchor="ctr"/>
          <a:lstStyle/>
          <a:p>
            <a:pPr marL="0" indent="0" algn="ctr">
              <a:lnSpc>
                <a:spcPct val="100000"/>
              </a:lnSpc>
              <a:buNone/>
            </a:pPr>
            <a:r>
              <a:rPr lang="en-US" sz="2400" b="1" dirty="0">
                <a:solidFill>
                  <a:srgbClr val="157E11"/>
                </a:solidFill>
                <a:latin typeface="MiSans" pitchFamily="34" charset="-122"/>
                <a:ea typeface="MiSans" pitchFamily="34" charset="-122"/>
                <a:cs typeface="MiSans" pitchFamily="34" charset="-120"/>
              </a:rPr>
              <a:t>互评建议</a:t>
            </a:r>
            <a:endParaRPr lang="en-US" sz="1600" dirty="0"/>
          </a:p>
        </p:txBody>
      </p:sp>
      <p:sp>
        <p:nvSpPr>
          <p:cNvPr id="11" name="Text 2"/>
          <p:cNvSpPr/>
          <p:nvPr/>
        </p:nvSpPr>
        <p:spPr>
          <a:xfrm>
            <a:off x="6612255" y="2924810"/>
            <a:ext cx="3993515" cy="1066800"/>
          </a:xfrm>
          <a:prstGeom prst="rect">
            <a:avLst/>
          </a:prstGeom>
          <a:noFill/>
        </p:spPr>
        <p:txBody>
          <a:bodyPr wrap="square" lIns="91440" tIns="45720" rIns="91440" bIns="45720" rtlCol="0" anchor="ctr">
            <a:spAutoFit/>
          </a:bodyPr>
          <a:lstStyle/>
          <a:p>
            <a:pPr marL="0" indent="0" algn="just">
              <a:lnSpc>
                <a:spcPct val="130000"/>
              </a:lnSpc>
              <a:buNone/>
            </a:pPr>
            <a:r>
              <a:rPr lang="en-US" sz="1800" dirty="0">
                <a:solidFill>
                  <a:srgbClr val="000000"/>
                </a:solidFill>
                <a:latin typeface="MiSans" pitchFamily="34" charset="-122"/>
                <a:ea typeface="MiSans" pitchFamily="34" charset="-122"/>
                <a:cs typeface="MiSans" pitchFamily="34" charset="-120"/>
              </a:rPr>
              <a:t>如‘用学校ERP实验室练数据分析’‘参加校友沙龙积累行业人脉’等建议，帮助学生丰富职业发展资源，提升能力。</a:t>
            </a:r>
            <a:endParaRPr lang="en-US" sz="1600" dirty="0"/>
          </a:p>
        </p:txBody>
      </p:sp>
      <p:sp>
        <p:nvSpPr>
          <p:cNvPr id="12" name="Text 3"/>
          <p:cNvSpPr/>
          <p:nvPr/>
        </p:nvSpPr>
        <p:spPr>
          <a:xfrm>
            <a:off x="6547485" y="1667510"/>
            <a:ext cx="4176395" cy="829945"/>
          </a:xfrm>
          <a:prstGeom prst="rect">
            <a:avLst/>
          </a:prstGeom>
          <a:noFill/>
        </p:spPr>
        <p:txBody>
          <a:bodyPr wrap="square" lIns="91440" tIns="45720" rIns="91440" bIns="45720" rtlCol="0" anchor="ctr"/>
          <a:lstStyle/>
          <a:p>
            <a:pPr marL="0" indent="0" algn="ctr">
              <a:lnSpc>
                <a:spcPct val="100000"/>
              </a:lnSpc>
              <a:buNone/>
            </a:pPr>
            <a:r>
              <a:rPr lang="en-US" sz="2400" b="1" dirty="0">
                <a:solidFill>
                  <a:srgbClr val="157E11"/>
                </a:solidFill>
                <a:latin typeface="MiSans" pitchFamily="34" charset="-122"/>
                <a:ea typeface="MiSans" pitchFamily="34" charset="-122"/>
                <a:cs typeface="MiSans" pitchFamily="34" charset="-120"/>
              </a:rPr>
              <a:t>资源清单</a:t>
            </a:r>
            <a:endParaRPr lang="en-US" sz="1600" dirty="0"/>
          </a:p>
        </p:txBody>
      </p:sp>
      <p:sp>
        <p:nvSpPr>
          <p:cNvPr id="13" name="Text 4"/>
          <p:cNvSpPr/>
          <p:nvPr/>
        </p:nvSpPr>
        <p:spPr>
          <a:xfrm>
            <a:off x="582930" y="211455"/>
            <a:ext cx="10151745" cy="482600"/>
          </a:xfrm>
          <a:prstGeom prst="rect">
            <a:avLst/>
          </a:prstGeom>
          <a:noFill/>
        </p:spPr>
        <p:txBody>
          <a:bodyPr wrap="square" lIns="91440" tIns="45720" rIns="91440" bIns="45720" rtlCol="0" anchor="ctr">
            <a:spAutoFit/>
          </a:bodyPr>
          <a:lstStyle/>
          <a:p>
            <a:pPr marL="0" indent="0" algn="l">
              <a:lnSpc>
                <a:spcPct val="100000"/>
              </a:lnSpc>
              <a:buNone/>
            </a:pPr>
            <a:r>
              <a:rPr lang="en-US" sz="3200" b="1" dirty="0">
                <a:solidFill>
                  <a:srgbClr val="157E11"/>
                </a:solidFill>
                <a:latin typeface="MiSans" pitchFamily="34" charset="-122"/>
                <a:ea typeface="MiSans" pitchFamily="34" charset="-122"/>
                <a:cs typeface="MiSans" pitchFamily="34" charset="-120"/>
              </a:rPr>
              <a:t>同伴互评与建议补充</a:t>
            </a:r>
            <a:endParaRPr lang="en-US" sz="1600" dirty="0"/>
          </a:p>
        </p:txBody>
      </p:sp>
      <p:pic>
        <p:nvPicPr>
          <p:cNvPr id="14" name="Image 7" descr="https://test-kimi-img.moonshot.cn/pub/slides/slides_tmpl/image/25-08-06-16:17:02-d29guvkup1d2ae82khu0.png"/>
          <p:cNvPicPr>
            <a:picLocks noChangeAspect="1"/>
          </p:cNvPicPr>
          <p:nvPr/>
        </p:nvPicPr>
        <p:blipFill>
          <a:blip r:embed="rId5"/>
          <a:stretch>
            <a:fillRect/>
          </a:stretch>
        </p:blipFill>
        <p:spPr>
          <a:xfrm rot="19020000">
            <a:off x="9664700" y="303530"/>
            <a:ext cx="656590" cy="656590"/>
          </a:xfrm>
          <a:prstGeom prst="rect">
            <a:avLst/>
          </a:prstGeom>
        </p:spPr>
      </p:pic>
      <p:pic>
        <p:nvPicPr>
          <p:cNvPr id="15" name="Image 8" descr="https://test-kimi-img.moonshot.cn/pub/slides/slides_tmpl/image/25-08-06-16:17:02-d29guvkup1d2ae82khu0.png"/>
          <p:cNvPicPr>
            <a:picLocks noChangeAspect="1"/>
          </p:cNvPicPr>
          <p:nvPr/>
        </p:nvPicPr>
        <p:blipFill>
          <a:blip r:embed="rId5"/>
          <a:stretch>
            <a:fillRect/>
          </a:stretch>
        </p:blipFill>
        <p:spPr>
          <a:xfrm rot="8520000">
            <a:off x="213995" y="3516630"/>
            <a:ext cx="460375" cy="460375"/>
          </a:xfrm>
          <a:prstGeom prst="rect">
            <a:avLst/>
          </a:prstGeom>
        </p:spPr>
      </p:pic>
      <p:pic>
        <p:nvPicPr>
          <p:cNvPr id="16" name="Image 9" descr="https://test-kimi-img.moonshot.cn/pub/slides/slides_tmpl/image/25-08-06-16:17:02-d29guvkup1d2ae82khr0.png"/>
          <p:cNvPicPr>
            <a:picLocks noChangeAspect="1"/>
          </p:cNvPicPr>
          <p:nvPr/>
        </p:nvPicPr>
        <p:blipFill>
          <a:blip r:embed="rId6"/>
          <a:stretch>
            <a:fillRect/>
          </a:stretch>
        </p:blipFill>
        <p:spPr>
          <a:xfrm rot="19980000">
            <a:off x="8440420" y="-580390"/>
            <a:ext cx="1540510" cy="1540510"/>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4-d29gv04up1d2ae82kia0.jpg"/>
          <p:cNvPicPr>
            <a:picLocks noChangeAspect="1"/>
          </p:cNvPicPr>
          <p:nvPr/>
        </p:nvPicPr>
        <p:blipFill>
          <a:blip r:embed="rId1"/>
          <a:stretch>
            <a:fillRect/>
          </a:stretch>
        </p:blipFill>
        <p:spPr>
          <a:xfrm>
            <a:off x="0" y="2066290"/>
            <a:ext cx="11449050" cy="3037205"/>
          </a:xfrm>
          <a:prstGeom prst="rect">
            <a:avLst/>
          </a:prstGeom>
        </p:spPr>
      </p:pic>
      <p:pic>
        <p:nvPicPr>
          <p:cNvPr id="3" name="Image 1" descr="https://test-kimi-img.moonshot.cn/pub/slides/slides_tmpl/image/25-08-06-16:17:04-d29gv04up1d2ae82kib0.png"/>
          <p:cNvPicPr>
            <a:picLocks noChangeAspect="1"/>
          </p:cNvPicPr>
          <p:nvPr/>
        </p:nvPicPr>
        <p:blipFill>
          <a:blip r:embed="rId2"/>
          <a:stretch>
            <a:fillRect/>
          </a:stretch>
        </p:blipFill>
        <p:spPr>
          <a:xfrm>
            <a:off x="233680" y="211455"/>
            <a:ext cx="11764010" cy="6520815"/>
          </a:xfrm>
          <a:prstGeom prst="rect">
            <a:avLst/>
          </a:prstGeom>
        </p:spPr>
      </p:pic>
      <p:pic>
        <p:nvPicPr>
          <p:cNvPr id="4" name="Image 2" descr="https://test-kimi-img.moonshot.cn/pub/slides/slides_tmpl/image/25-08-06-16:17:02-d29guvkup1d2ae82khq0.png"/>
          <p:cNvPicPr>
            <a:picLocks noChangeAspect="1"/>
          </p:cNvPicPr>
          <p:nvPr/>
        </p:nvPicPr>
        <p:blipFill>
          <a:blip r:embed="rId3"/>
          <a:stretch>
            <a:fillRect/>
          </a:stretch>
        </p:blipFill>
        <p:spPr>
          <a:xfrm rot="5400000" flipH="1">
            <a:off x="11033760" y="2450465"/>
            <a:ext cx="1542415" cy="773430"/>
          </a:xfrm>
          <a:prstGeom prst="rect">
            <a:avLst/>
          </a:prstGeom>
        </p:spPr>
      </p:pic>
      <p:sp>
        <p:nvSpPr>
          <p:cNvPr id="5" name="Text 0"/>
          <p:cNvSpPr/>
          <p:nvPr/>
        </p:nvSpPr>
        <p:spPr>
          <a:xfrm>
            <a:off x="1172504" y="2811145"/>
            <a:ext cx="5336089" cy="711200"/>
          </a:xfrm>
          <a:prstGeom prst="rect">
            <a:avLst/>
          </a:prstGeom>
          <a:noFill/>
        </p:spPr>
        <p:txBody>
          <a:bodyPr wrap="square" lIns="91440" tIns="45720" rIns="91440" bIns="45720" rtlCol="0" anchor="t">
            <a:spAutoFit/>
          </a:bodyPr>
          <a:lstStyle/>
          <a:p>
            <a:pPr marL="0" indent="0" algn="just">
              <a:lnSpc>
                <a:spcPct val="130000"/>
              </a:lnSpc>
              <a:buNone/>
            </a:pPr>
            <a:r>
              <a:rPr lang="en-US" sz="1800" dirty="0">
                <a:solidFill>
                  <a:srgbClr val="000000"/>
                </a:solidFill>
                <a:latin typeface="MiSans" pitchFamily="34" charset="-122"/>
                <a:ea typeface="MiSans" pitchFamily="34" charset="-122"/>
                <a:cs typeface="MiSans" pitchFamily="34" charset="-120"/>
              </a:rPr>
              <a:t>将完成的桥梁图贴到教室‘成长墙’，集体朗读行动承承诺。</a:t>
            </a:r>
            <a:endParaRPr lang="en-US" sz="1600" dirty="0"/>
          </a:p>
        </p:txBody>
      </p:sp>
      <p:sp>
        <p:nvSpPr>
          <p:cNvPr id="6" name="Text 1"/>
          <p:cNvSpPr/>
          <p:nvPr/>
        </p:nvSpPr>
        <p:spPr>
          <a:xfrm>
            <a:off x="1127760" y="2223770"/>
            <a:ext cx="5424805" cy="368300"/>
          </a:xfrm>
          <a:prstGeom prst="rect">
            <a:avLst/>
          </a:prstGeom>
          <a:noFill/>
        </p:spPr>
        <p:txBody>
          <a:bodyPr wrap="square" lIns="91440" tIns="45720" rIns="91440" bIns="45720" rtlCol="0" anchor="t">
            <a:spAutoFit/>
          </a:bodyPr>
          <a:lstStyle/>
          <a:p>
            <a:pPr marL="0" indent="0" algn="just">
              <a:lnSpc>
                <a:spcPct val="100000"/>
              </a:lnSpc>
              <a:buNone/>
            </a:pPr>
            <a:r>
              <a:rPr lang="en-US" sz="2400" dirty="0">
                <a:solidFill>
                  <a:srgbClr val="157E11"/>
                </a:solidFill>
                <a:latin typeface="MiSans" pitchFamily="34" charset="-122"/>
                <a:ea typeface="MiSans" pitchFamily="34" charset="-122"/>
                <a:cs typeface="MiSans" pitchFamily="34" charset="-120"/>
              </a:rPr>
              <a:t>承诺仪式</a:t>
            </a:r>
            <a:endParaRPr lang="en-US" sz="1600" dirty="0"/>
          </a:p>
        </p:txBody>
      </p:sp>
      <p:sp>
        <p:nvSpPr>
          <p:cNvPr id="7" name="Text 2"/>
          <p:cNvSpPr/>
          <p:nvPr/>
        </p:nvSpPr>
        <p:spPr>
          <a:xfrm>
            <a:off x="582930" y="506730"/>
            <a:ext cx="10151745" cy="482600"/>
          </a:xfrm>
          <a:prstGeom prst="rect">
            <a:avLst/>
          </a:prstGeom>
          <a:noFill/>
        </p:spPr>
        <p:txBody>
          <a:bodyPr wrap="square" lIns="91440" tIns="45720" rIns="91440" bIns="45720" rtlCol="0" anchor="t">
            <a:spAutoFit/>
          </a:bodyPr>
          <a:lstStyle/>
          <a:p>
            <a:pPr marL="0" indent="0" algn="l">
              <a:lnSpc>
                <a:spcPct val="100000"/>
              </a:lnSpc>
              <a:buNone/>
            </a:pPr>
            <a:r>
              <a:rPr lang="en-US" sz="3200" b="1" dirty="0">
                <a:solidFill>
                  <a:srgbClr val="000000"/>
                </a:solidFill>
                <a:latin typeface="MiSans" pitchFamily="34" charset="-122"/>
                <a:ea typeface="MiSans" pitchFamily="34" charset="-122"/>
                <a:cs typeface="MiSans" pitchFamily="34" charset="-120"/>
              </a:rPr>
              <a:t>桥梁上墙与承诺仪式</a:t>
            </a:r>
            <a:endParaRPr lang="en-US" sz="1600" dirty="0"/>
          </a:p>
        </p:txBody>
      </p:sp>
      <p:pic>
        <p:nvPicPr>
          <p:cNvPr id="8" name="Image 3" descr="https://test-kimi-img.moonshot.cn/pub/slides/slides_tmpl/image/25-08-06-16:17:02-d29guvkup1d2ae82khu0.png"/>
          <p:cNvPicPr>
            <a:picLocks noChangeAspect="1"/>
          </p:cNvPicPr>
          <p:nvPr/>
        </p:nvPicPr>
        <p:blipFill>
          <a:blip r:embed="rId4"/>
          <a:stretch>
            <a:fillRect/>
          </a:stretch>
        </p:blipFill>
        <p:spPr>
          <a:xfrm rot="19020000" flipH="1" flipV="1">
            <a:off x="6797675" y="5153660"/>
            <a:ext cx="469900" cy="469900"/>
          </a:xfrm>
          <a:prstGeom prst="rect">
            <a:avLst/>
          </a:prstGeom>
        </p:spPr>
      </p:pic>
      <p:pic>
        <p:nvPicPr>
          <p:cNvPr id="9" name="Image 4" descr="https://test-kimi-img.moonshot.cn/pub/slides/slides_tmpl/image/25-08-06-16:17:02-d29guvkup1d2ae82khr0.png"/>
          <p:cNvPicPr>
            <a:picLocks noChangeAspect="1"/>
          </p:cNvPicPr>
          <p:nvPr/>
        </p:nvPicPr>
        <p:blipFill>
          <a:blip r:embed="rId5"/>
          <a:stretch>
            <a:fillRect/>
          </a:stretch>
        </p:blipFill>
        <p:spPr>
          <a:xfrm flipH="1" flipV="1">
            <a:off x="6955155" y="4487545"/>
            <a:ext cx="1102995" cy="1102995"/>
          </a:xfrm>
          <a:prstGeom prst="rect">
            <a:avLst/>
          </a:prstGeom>
        </p:spPr>
      </p:pic>
      <p:pic>
        <p:nvPicPr>
          <p:cNvPr id="10" name="Image 5" descr="https://test-kimi-img.moonshot.cn/pub/slides/slides_tmpl/image/25-08-06-16:17:02-d29guvkup1d2ae82khrg.png"/>
          <p:cNvPicPr>
            <a:picLocks noChangeAspect="1"/>
          </p:cNvPicPr>
          <p:nvPr/>
        </p:nvPicPr>
        <p:blipFill>
          <a:blip r:embed="rId6">
            <a:alphaModFix amt="80000"/>
          </a:blip>
          <a:stretch>
            <a:fillRect/>
          </a:stretch>
        </p:blipFill>
        <p:spPr>
          <a:xfrm>
            <a:off x="1172210" y="6251575"/>
            <a:ext cx="1038860" cy="1038860"/>
          </a:xfrm>
          <a:prstGeom prst="rect">
            <a:avLst/>
          </a:prstGeom>
        </p:spPr>
      </p:pic>
      <p:pic>
        <p:nvPicPr>
          <p:cNvPr id="11" name="Image 6" descr="https://test-kimi-img.moonshot.cn/pub/slides/slides_tmpl/image/25-08-06-16:17:02-d29guvkup1d2ae82khrg.png"/>
          <p:cNvPicPr>
            <a:picLocks noChangeAspect="1"/>
          </p:cNvPicPr>
          <p:nvPr/>
        </p:nvPicPr>
        <p:blipFill>
          <a:blip r:embed="rId6">
            <a:alphaModFix amt="80000"/>
          </a:blip>
          <a:stretch>
            <a:fillRect/>
          </a:stretch>
        </p:blipFill>
        <p:spPr>
          <a:xfrm>
            <a:off x="9732645" y="-266065"/>
            <a:ext cx="734695" cy="734695"/>
          </a:xfrm>
          <a:prstGeom prst="rect">
            <a:avLst/>
          </a:prstGeom>
        </p:spPr>
      </p:pic>
      <p:pic>
        <p:nvPicPr>
          <p:cNvPr id="12" name="Image 7" descr="https://test-kimi-img.moonshot.cn/pub/slides/slides_tmpl/image/25-08-06-16:17:04-d29gv04up1d2ae82kiag.jpeg"/>
          <p:cNvPicPr>
            <a:picLocks noChangeAspect="1"/>
          </p:cNvPicPr>
          <p:nvPr/>
        </p:nvPicPr>
        <p:blipFill>
          <a:blip r:embed="rId7"/>
          <a:stretch>
            <a:fillRect/>
          </a:stretch>
        </p:blipFill>
        <p:spPr>
          <a:xfrm>
            <a:off x="7374255" y="2066290"/>
            <a:ext cx="4067810" cy="3050540"/>
          </a:xfrm>
          <a:prstGeom prst="rect">
            <a:avLst/>
          </a:prstGeom>
        </p:spPr>
      </p:pic>
      <p:pic>
        <p:nvPicPr>
          <p:cNvPr id="13" name="Image 8" descr="https://test-kimi-img.moonshot.cn/pub/slides/slides_tmpl/image/25-08-06-16:17:03-d29guvsup1d2ae82ki0g.png"/>
          <p:cNvPicPr>
            <a:picLocks noChangeAspect="1"/>
          </p:cNvPicPr>
          <p:nvPr/>
        </p:nvPicPr>
        <p:blipFill>
          <a:blip r:embed="rId8"/>
          <a:stretch>
            <a:fillRect/>
          </a:stretch>
        </p:blipFill>
        <p:spPr>
          <a:xfrm>
            <a:off x="680720" y="1109345"/>
            <a:ext cx="5943600" cy="8890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913424" y="2765425"/>
            <a:ext cx="5336089" cy="1422400"/>
          </a:xfrm>
          <a:prstGeom prst="rect">
            <a:avLst/>
          </a:prstGeom>
          <a:noFill/>
        </p:spPr>
        <p:txBody>
          <a:bodyPr wrap="square" lIns="91440" tIns="45720" rIns="91440" bIns="45720" rtlCol="0" anchor="t">
            <a:spAutoFit/>
          </a:bodyPr>
          <a:lstStyle/>
          <a:p>
            <a:pPr marL="0" indent="0" algn="just">
              <a:lnSpc>
                <a:spcPct val="130000"/>
              </a:lnSpc>
              <a:buNone/>
            </a:pPr>
            <a:r>
              <a:rPr lang="en-US" sz="1800" dirty="0">
                <a:solidFill>
                  <a:srgbClr val="000000"/>
                </a:solidFill>
                <a:latin typeface="MiSans" pitchFamily="34" charset="-122"/>
                <a:ea typeface="MiSans" pitchFamily="34" charset="-122"/>
                <a:cs typeface="MiSans" pitchFamily="34" charset="-120"/>
              </a:rPr>
              <a:t>用知识图谱串联体验价值、四条路径、三类工具、三项课堂活动，突出‘实践-反思-重构-再实践’的螺旋模型。同学们需注意：任何一次实习、项目、访谈或活动都应走完闭环。</a:t>
            </a:r>
            <a:endParaRPr lang="en-US" sz="1600" dirty="0"/>
          </a:p>
        </p:txBody>
      </p:sp>
      <p:sp>
        <p:nvSpPr>
          <p:cNvPr id="3" name="Text 1"/>
          <p:cNvSpPr/>
          <p:nvPr/>
        </p:nvSpPr>
        <p:spPr>
          <a:xfrm>
            <a:off x="868680" y="2178050"/>
            <a:ext cx="5424805" cy="368300"/>
          </a:xfrm>
          <a:prstGeom prst="rect">
            <a:avLst/>
          </a:prstGeom>
          <a:noFill/>
        </p:spPr>
        <p:txBody>
          <a:bodyPr wrap="square" lIns="91440" tIns="45720" rIns="91440" bIns="45720" rtlCol="0" anchor="t">
            <a:spAutoFit/>
          </a:bodyPr>
          <a:lstStyle/>
          <a:p>
            <a:pPr marL="0" indent="0" algn="just">
              <a:lnSpc>
                <a:spcPct val="100000"/>
              </a:lnSpc>
              <a:buNone/>
            </a:pPr>
            <a:r>
              <a:rPr lang="en-US" sz="2400" dirty="0">
                <a:solidFill>
                  <a:srgbClr val="158011"/>
                </a:solidFill>
                <a:latin typeface="MiSans" pitchFamily="34" charset="-122"/>
                <a:ea typeface="MiSans" pitchFamily="34" charset="-122"/>
                <a:cs typeface="MiSans" pitchFamily="34" charset="-120"/>
              </a:rPr>
              <a:t>回顾总结</a:t>
            </a:r>
            <a:endParaRPr lang="en-US" sz="1600" dirty="0"/>
          </a:p>
        </p:txBody>
      </p:sp>
      <p:sp>
        <p:nvSpPr>
          <p:cNvPr id="4" name="Text 2"/>
          <p:cNvSpPr/>
          <p:nvPr/>
        </p:nvSpPr>
        <p:spPr>
          <a:xfrm>
            <a:off x="582930" y="211455"/>
            <a:ext cx="10151745" cy="482600"/>
          </a:xfrm>
          <a:prstGeom prst="rect">
            <a:avLst/>
          </a:prstGeom>
          <a:noFill/>
        </p:spPr>
        <p:txBody>
          <a:bodyPr wrap="square" lIns="91440" tIns="45720" rIns="91440" bIns="45720" rtlCol="0" anchor="t">
            <a:spAutoFit/>
          </a:bodyPr>
          <a:lstStyle/>
          <a:p>
            <a:pPr marL="0" indent="0">
              <a:lnSpc>
                <a:spcPct val="100000"/>
              </a:lnSpc>
              <a:buNone/>
            </a:pPr>
            <a:r>
              <a:rPr lang="en-US" sz="3200" b="1" dirty="0">
                <a:solidFill>
                  <a:srgbClr val="000000"/>
                </a:solidFill>
                <a:latin typeface="MiSans" pitchFamily="34" charset="-122"/>
                <a:ea typeface="MiSans" pitchFamily="34" charset="-122"/>
                <a:cs typeface="MiSans" pitchFamily="34" charset="-120"/>
              </a:rPr>
              <a:t>知识回顾</a:t>
            </a:r>
            <a:endParaRPr lang="en-US" sz="1600" dirty="0"/>
          </a:p>
        </p:txBody>
      </p:sp>
      <p:pic>
        <p:nvPicPr>
          <p:cNvPr id="5" name="Image 0" descr="https://test-kimi-img.moonshot.cn/pub/slides/slides_tmpl/image/25-08-06-16:17:08-d29gv14up1d2ae82kieg.png"/>
          <p:cNvPicPr>
            <a:picLocks noChangeAspect="1"/>
          </p:cNvPicPr>
          <p:nvPr/>
        </p:nvPicPr>
        <p:blipFill>
          <a:blip r:embed="rId1"/>
          <a:stretch>
            <a:fillRect/>
          </a:stretch>
        </p:blipFill>
        <p:spPr>
          <a:xfrm>
            <a:off x="7345680" y="1528445"/>
            <a:ext cx="6858000" cy="6858000"/>
          </a:xfrm>
          <a:prstGeom prst="rect">
            <a:avLst/>
          </a:prstGeom>
        </p:spPr>
      </p:pic>
      <p:pic>
        <p:nvPicPr>
          <p:cNvPr id="6" name="Image 1" descr="https://test-kimi-img.moonshot.cn/pub/slides/slides_tmpl/image/25-08-06-16:17:12-d29gv24up1d2ae82kiog.png"/>
          <p:cNvPicPr>
            <a:picLocks noChangeAspect="1"/>
          </p:cNvPicPr>
          <p:nvPr/>
        </p:nvPicPr>
        <p:blipFill>
          <a:blip r:embed="rId2"/>
          <a:stretch>
            <a:fillRect/>
          </a:stretch>
        </p:blipFill>
        <p:spPr>
          <a:xfrm>
            <a:off x="6583680" y="926465"/>
            <a:ext cx="5118100" cy="5118100"/>
          </a:xfrm>
          <a:prstGeom prst="rect">
            <a:avLst/>
          </a:prstGeom>
        </p:spPr>
      </p:pic>
      <p:pic>
        <p:nvPicPr>
          <p:cNvPr id="7" name="Image 2" descr="https://test-kimi-img.moonshot.cn/pub/slides/slides_tmpl/image/25-08-06-16:17:08-d29gv14up1d2ae82kieg.png"/>
          <p:cNvPicPr>
            <a:picLocks noChangeAspect="1"/>
          </p:cNvPicPr>
          <p:nvPr/>
        </p:nvPicPr>
        <p:blipFill>
          <a:blip r:embed="rId1"/>
          <a:stretch>
            <a:fillRect/>
          </a:stretch>
        </p:blipFill>
        <p:spPr>
          <a:xfrm>
            <a:off x="10727690" y="1017905"/>
            <a:ext cx="369570" cy="369570"/>
          </a:xfrm>
          <a:prstGeom prst="rect">
            <a:avLst/>
          </a:prstGeom>
        </p:spPr>
      </p:pic>
      <p:pic>
        <p:nvPicPr>
          <p:cNvPr id="8" name="Image 3" descr="https://test-kimi-img.moonshot.cn/pub/slides/slides_tmpl/image/25-08-06-16:17:08-d29gv14up1d2ae82kieg.png"/>
          <p:cNvPicPr>
            <a:picLocks noChangeAspect="1"/>
          </p:cNvPicPr>
          <p:nvPr/>
        </p:nvPicPr>
        <p:blipFill>
          <a:blip r:embed="rId1"/>
          <a:stretch>
            <a:fillRect/>
          </a:stretch>
        </p:blipFill>
        <p:spPr>
          <a:xfrm>
            <a:off x="6519545" y="5234305"/>
            <a:ext cx="506095" cy="506095"/>
          </a:xfrm>
          <a:prstGeom prst="rect">
            <a:avLst/>
          </a:prstGeom>
        </p:spPr>
      </p:pic>
      <p:pic>
        <p:nvPicPr>
          <p:cNvPr id="9" name="Image 4" descr="https://test-kimi-img.moonshot.cn/pub/slides/slides_tmpl/image/25-08-06-16:17:08-d29gv14up1d2ae82kieg.png"/>
          <p:cNvPicPr>
            <a:picLocks noChangeAspect="1"/>
          </p:cNvPicPr>
          <p:nvPr/>
        </p:nvPicPr>
        <p:blipFill>
          <a:blip r:embed="rId1"/>
          <a:stretch>
            <a:fillRect/>
          </a:stretch>
        </p:blipFill>
        <p:spPr>
          <a:xfrm>
            <a:off x="5829300" y="5619750"/>
            <a:ext cx="370205" cy="370205"/>
          </a:xfrm>
          <a:prstGeom prst="rect">
            <a:avLst/>
          </a:prstGeom>
        </p:spPr>
      </p:pic>
      <p:pic>
        <p:nvPicPr>
          <p:cNvPr id="10" name="Image 5" descr="https://test-kimi-img.moonshot.cn/pub/slides/slides_tmpl/image/25-08-06-16:17:08-d29gv14up1d2ae82kieg.png"/>
          <p:cNvPicPr>
            <a:picLocks noChangeAspect="1"/>
          </p:cNvPicPr>
          <p:nvPr/>
        </p:nvPicPr>
        <p:blipFill>
          <a:blip r:embed="rId1"/>
          <a:stretch>
            <a:fillRect/>
          </a:stretch>
        </p:blipFill>
        <p:spPr>
          <a:xfrm>
            <a:off x="5241925" y="5989955"/>
            <a:ext cx="313055" cy="313055"/>
          </a:xfrm>
          <a:prstGeom prst="rect">
            <a:avLst/>
          </a:prstGeom>
        </p:spPr>
      </p:pic>
      <p:pic>
        <p:nvPicPr>
          <p:cNvPr id="11" name="Image 6" descr="https://test-kimi-img.moonshot.cn/pub/slides/slides_tmpl/image/25-08-06-16:17:02-d29guvkup1d2ae82khr0.png"/>
          <p:cNvPicPr>
            <a:picLocks noChangeAspect="1"/>
          </p:cNvPicPr>
          <p:nvPr/>
        </p:nvPicPr>
        <p:blipFill>
          <a:blip r:embed="rId3"/>
          <a:stretch>
            <a:fillRect/>
          </a:stretch>
        </p:blipFill>
        <p:spPr>
          <a:xfrm flipH="1" flipV="1">
            <a:off x="-509270" y="5659755"/>
            <a:ext cx="1540510" cy="1540510"/>
          </a:xfrm>
          <a:prstGeom prst="rect">
            <a:avLst/>
          </a:prstGeom>
        </p:spPr>
      </p:pic>
      <p:pic>
        <p:nvPicPr>
          <p:cNvPr id="12" name="Image 7" descr="https://test-kimi-img.moonshot.cn/pub/slides/slides_tmpl/image/25-08-06-16:17:02-d29guvkup1d2ae82khq0.png"/>
          <p:cNvPicPr>
            <a:picLocks noChangeAspect="1"/>
          </p:cNvPicPr>
          <p:nvPr/>
        </p:nvPicPr>
        <p:blipFill>
          <a:blip r:embed="rId4"/>
          <a:stretch>
            <a:fillRect/>
          </a:stretch>
        </p:blipFill>
        <p:spPr>
          <a:xfrm rot="16200000">
            <a:off x="-384810" y="5144770"/>
            <a:ext cx="1542415" cy="773430"/>
          </a:xfrm>
          <a:prstGeom prst="rect">
            <a:avLst/>
          </a:prstGeom>
        </p:spPr>
      </p:pic>
      <p:pic>
        <p:nvPicPr>
          <p:cNvPr id="13" name="Image 8" descr="https://test-kimi-img.moonshot.cn/pub/slides/slides_tmpl/image/25-08-06-16:17:02-d29guvkup1d2ae82khrg.png"/>
          <p:cNvPicPr>
            <a:picLocks noChangeAspect="1"/>
          </p:cNvPicPr>
          <p:nvPr/>
        </p:nvPicPr>
        <p:blipFill>
          <a:blip r:embed="rId5">
            <a:alphaModFix amt="80000"/>
          </a:blip>
          <a:stretch>
            <a:fillRect/>
          </a:stretch>
        </p:blipFill>
        <p:spPr>
          <a:xfrm>
            <a:off x="0" y="4457700"/>
            <a:ext cx="553085" cy="553085"/>
          </a:xfrm>
          <a:prstGeom prst="rect">
            <a:avLst/>
          </a:prstGeom>
        </p:spPr>
      </p:pic>
      <p:pic>
        <p:nvPicPr>
          <p:cNvPr id="14" name="Image 9" descr="https://test-kimi-img.moonshot.cn/pub/slides/slides_tmpl/image/25-08-06-16:17:03-d29guvsup1d2ae82ki0g.png"/>
          <p:cNvPicPr>
            <a:picLocks noChangeAspect="1"/>
          </p:cNvPicPr>
          <p:nvPr/>
        </p:nvPicPr>
        <p:blipFill>
          <a:blip r:embed="rId6"/>
          <a:stretch>
            <a:fillRect/>
          </a:stretch>
        </p:blipFill>
        <p:spPr>
          <a:xfrm>
            <a:off x="680720" y="883285"/>
            <a:ext cx="5943600" cy="88900"/>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2-d29guvkup1d2ae82khu0.png"/>
          <p:cNvPicPr>
            <a:picLocks noChangeAspect="1"/>
          </p:cNvPicPr>
          <p:nvPr/>
        </p:nvPicPr>
        <p:blipFill>
          <a:blip r:embed="rId1"/>
          <a:stretch>
            <a:fillRect/>
          </a:stretch>
        </p:blipFill>
        <p:spPr>
          <a:xfrm rot="19020000">
            <a:off x="5776595" y="958850"/>
            <a:ext cx="1306195" cy="1306195"/>
          </a:xfrm>
          <a:prstGeom prst="rect">
            <a:avLst/>
          </a:prstGeom>
        </p:spPr>
      </p:pic>
      <p:pic>
        <p:nvPicPr>
          <p:cNvPr id="3" name="Image 1" descr="https://test-kimi-img.moonshot.cn/pub/slides/slides_tmpl/image/25-08-06-16:17:02-d29guvkup1d2ae82kht0.png"/>
          <p:cNvPicPr>
            <a:picLocks noChangeAspect="1"/>
          </p:cNvPicPr>
          <p:nvPr/>
        </p:nvPicPr>
        <p:blipFill>
          <a:blip r:embed="rId2"/>
          <a:stretch>
            <a:fillRect/>
          </a:stretch>
        </p:blipFill>
        <p:spPr>
          <a:xfrm flipH="1">
            <a:off x="0" y="0"/>
            <a:ext cx="11460480" cy="6858000"/>
          </a:xfrm>
          <a:prstGeom prst="rect">
            <a:avLst/>
          </a:prstGeom>
        </p:spPr>
      </p:pic>
      <p:pic>
        <p:nvPicPr>
          <p:cNvPr id="4" name="Image 2" descr="https://test-kimi-img.moonshot.cn/pub/slides/slides_tmpl/image/25-08-06-16:17:02-d29guvkup1d2ae82khr0.png"/>
          <p:cNvPicPr>
            <a:picLocks noChangeAspect="1"/>
          </p:cNvPicPr>
          <p:nvPr/>
        </p:nvPicPr>
        <p:blipFill>
          <a:blip r:embed="rId3"/>
          <a:stretch>
            <a:fillRect/>
          </a:stretch>
        </p:blipFill>
        <p:spPr>
          <a:xfrm>
            <a:off x="296545" y="360045"/>
            <a:ext cx="1540510" cy="1540510"/>
          </a:xfrm>
          <a:prstGeom prst="rect">
            <a:avLst/>
          </a:prstGeom>
        </p:spPr>
      </p:pic>
      <p:sp>
        <p:nvSpPr>
          <p:cNvPr id="5" name="Shape 0"/>
          <p:cNvSpPr/>
          <p:nvPr/>
        </p:nvSpPr>
        <p:spPr>
          <a:xfrm>
            <a:off x="129540" y="6998970"/>
            <a:ext cx="774258" cy="76200"/>
          </a:xfrm>
          <a:prstGeom prst="rect">
            <a:avLst/>
          </a:prstGeom>
          <a:solidFill>
            <a:srgbClr val="FFFFFF"/>
          </a:solidFill>
        </p:spPr>
      </p:sp>
      <p:sp>
        <p:nvSpPr>
          <p:cNvPr id="6" name="Text 1"/>
          <p:cNvSpPr/>
          <p:nvPr/>
        </p:nvSpPr>
        <p:spPr>
          <a:xfrm>
            <a:off x="129540" y="6998970"/>
            <a:ext cx="774258" cy="7620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7" name="Shape 2"/>
          <p:cNvSpPr/>
          <p:nvPr/>
        </p:nvSpPr>
        <p:spPr>
          <a:xfrm>
            <a:off x="167640" y="6730560"/>
            <a:ext cx="5667570" cy="0"/>
          </a:xfrm>
          <a:prstGeom prst="line">
            <a:avLst/>
          </a:prstGeom>
          <a:noFill/>
          <a:ln w="19050">
            <a:solidFill>
              <a:srgbClr val="FFFFFF"/>
            </a:solidFill>
            <a:prstDash val="solid"/>
            <a:headEnd type="none"/>
            <a:tailEnd type="none"/>
          </a:ln>
        </p:spPr>
      </p:sp>
      <p:sp>
        <p:nvSpPr>
          <p:cNvPr id="8" name="Text 3"/>
          <p:cNvSpPr/>
          <p:nvPr/>
        </p:nvSpPr>
        <p:spPr>
          <a:xfrm>
            <a:off x="6335395" y="1228725"/>
            <a:ext cx="6109970" cy="1409065"/>
          </a:xfrm>
          <a:prstGeom prst="rect">
            <a:avLst/>
          </a:prstGeom>
          <a:noFill/>
        </p:spPr>
        <p:txBody>
          <a:bodyPr wrap="square" lIns="91440" tIns="45720" rIns="91440" bIns="45720" rtlCol="0" anchor="t"/>
          <a:lstStyle/>
          <a:p>
            <a:pPr marL="0" indent="0" algn="just">
              <a:lnSpc>
                <a:spcPct val="120000"/>
              </a:lnSpc>
              <a:buNone/>
            </a:pPr>
            <a:r>
              <a:rPr lang="en-US" sz="9600" b="1" dirty="0">
                <a:solidFill>
                  <a:srgbClr val="404040"/>
                </a:solidFill>
                <a:latin typeface="MiSans" pitchFamily="34" charset="-122"/>
                <a:ea typeface="MiSans" pitchFamily="34" charset="-122"/>
                <a:cs typeface="MiSans" pitchFamily="34" charset="-120"/>
              </a:rPr>
              <a:t>THANKS</a:t>
            </a:r>
            <a:endParaRPr lang="en-US" sz="1600" dirty="0"/>
          </a:p>
        </p:txBody>
      </p:sp>
      <p:pic>
        <p:nvPicPr>
          <p:cNvPr id="9" name="Image 3" descr="https://test-kimi-img.moonshot.cn/pub/slides/slides_tmpl/image/25-08-06-16:17:02-d29guvkup1d2ae82khq0.png"/>
          <p:cNvPicPr>
            <a:picLocks noChangeAspect="1"/>
          </p:cNvPicPr>
          <p:nvPr/>
        </p:nvPicPr>
        <p:blipFill>
          <a:blip r:embed="rId4"/>
          <a:stretch>
            <a:fillRect/>
          </a:stretch>
        </p:blipFill>
        <p:spPr>
          <a:xfrm>
            <a:off x="370840" y="0"/>
            <a:ext cx="2249805" cy="1128395"/>
          </a:xfrm>
          <a:prstGeom prst="rect">
            <a:avLst/>
          </a:prstGeom>
        </p:spPr>
      </p:pic>
      <p:pic>
        <p:nvPicPr>
          <p:cNvPr id="10" name="Image 4" descr="https://test-kimi-img.moonshot.cn/pub/slides/slides_tmpl/image/25-08-06-16:17:02-d29guvkup1d2ae82khs0.png"/>
          <p:cNvPicPr>
            <a:picLocks noChangeAspect="1"/>
          </p:cNvPicPr>
          <p:nvPr/>
        </p:nvPicPr>
        <p:blipFill>
          <a:blip r:embed="rId5"/>
          <a:stretch>
            <a:fillRect/>
          </a:stretch>
        </p:blipFill>
        <p:spPr>
          <a:xfrm>
            <a:off x="1928495" y="504825"/>
            <a:ext cx="623570" cy="623570"/>
          </a:xfrm>
          <a:prstGeom prst="rect">
            <a:avLst/>
          </a:prstGeom>
        </p:spPr>
      </p:pic>
      <p:pic>
        <p:nvPicPr>
          <p:cNvPr id="11" name="Image 5" descr="https://test-kimi-img.moonshot.cn/pub/slides/slides_tmpl/image/25-08-06-16:17:02-d29guvkup1d2ae82khrg.png"/>
          <p:cNvPicPr>
            <a:picLocks noChangeAspect="1"/>
          </p:cNvPicPr>
          <p:nvPr/>
        </p:nvPicPr>
        <p:blipFill>
          <a:blip r:embed="rId6"/>
          <a:stretch>
            <a:fillRect/>
          </a:stretch>
        </p:blipFill>
        <p:spPr>
          <a:xfrm>
            <a:off x="11779250" y="5895975"/>
            <a:ext cx="765810" cy="765810"/>
          </a:xfrm>
          <a:prstGeom prst="rect">
            <a:avLst/>
          </a:prstGeom>
        </p:spPr>
      </p:pic>
      <p:pic>
        <p:nvPicPr>
          <p:cNvPr id="12" name="Image 6" descr="https://test-kimi-img.moonshot.cn/pub/slides/slides_tmpl/image/25-08-06-16:17:02-d29guvkup1d2ae82khtg.png"/>
          <p:cNvPicPr>
            <a:picLocks noChangeAspect="1"/>
          </p:cNvPicPr>
          <p:nvPr/>
        </p:nvPicPr>
        <p:blipFill>
          <a:blip r:embed="rId7"/>
          <a:stretch>
            <a:fillRect/>
          </a:stretch>
        </p:blipFill>
        <p:spPr>
          <a:xfrm flipH="1">
            <a:off x="-708025" y="5157470"/>
            <a:ext cx="2636520" cy="1991360"/>
          </a:xfrm>
          <a:prstGeom prst="rect">
            <a:avLst/>
          </a:prstGeom>
        </p:spPr>
      </p:pic>
      <p:pic>
        <p:nvPicPr>
          <p:cNvPr id="13" name="Image 7" descr="https://test-kimi-img.moonshot.cn/pub/slides/slides_tmpl/image/25-08-06-16:17:02-d29guvkup1d2ae82khug.png"/>
          <p:cNvPicPr>
            <a:picLocks noChangeAspect="1"/>
          </p:cNvPicPr>
          <p:nvPr/>
        </p:nvPicPr>
        <p:blipFill>
          <a:blip r:embed="rId8"/>
          <a:stretch>
            <a:fillRect/>
          </a:stretch>
        </p:blipFill>
        <p:spPr>
          <a:xfrm>
            <a:off x="2761615" y="6415405"/>
            <a:ext cx="5937250" cy="298450"/>
          </a:xfrm>
          <a:prstGeom prst="rect">
            <a:avLst/>
          </a:prstGeom>
        </p:spPr>
      </p:pic>
      <p:sp>
        <p:nvSpPr>
          <p:cNvPr id="14" name="Text 4"/>
          <p:cNvSpPr/>
          <p:nvPr/>
        </p:nvSpPr>
        <p:spPr>
          <a:xfrm>
            <a:off x="6397625" y="2783205"/>
            <a:ext cx="5572760" cy="1102995"/>
          </a:xfrm>
          <a:prstGeom prst="rect">
            <a:avLst/>
          </a:prstGeom>
          <a:noFill/>
        </p:spPr>
        <p:txBody>
          <a:bodyPr wrap="square" lIns="91440" tIns="45720" rIns="91440" bIns="45720" rtlCol="0" anchor="t"/>
          <a:lstStyle/>
          <a:p>
            <a:pPr marL="0" indent="0" algn="just">
              <a:lnSpc>
                <a:spcPct val="120000"/>
              </a:lnSpc>
              <a:buNone/>
            </a:pPr>
            <a:r>
              <a:rPr lang="en-US" sz="6600" b="1" dirty="0">
                <a:solidFill>
                  <a:srgbClr val="404040"/>
                </a:solidFill>
                <a:latin typeface="MiSans" pitchFamily="34" charset="-122"/>
                <a:ea typeface="MiSans" pitchFamily="34" charset="-122"/>
                <a:cs typeface="MiSans" pitchFamily="34" charset="-120"/>
              </a:rPr>
              <a:t>谢谢您的观看</a:t>
            </a:r>
            <a:endParaRPr lang="en-US" sz="1600" dirty="0"/>
          </a:p>
        </p:txBody>
      </p:sp>
      <p:pic>
        <p:nvPicPr>
          <p:cNvPr id="15" name="Image 8" descr="https://test-kimi-img.moonshot.cn/pub/slides/slides_tmpl/image/25-08-06-16:17:03-d29guvsup1d2ae82ki3g.png"/>
          <p:cNvPicPr>
            <a:picLocks noChangeAspect="1"/>
          </p:cNvPicPr>
          <p:nvPr/>
        </p:nvPicPr>
        <p:blipFill>
          <a:blip r:embed="rId9"/>
          <a:stretch>
            <a:fillRect/>
          </a:stretch>
        </p:blipFill>
        <p:spPr>
          <a:xfrm>
            <a:off x="1506220" y="432435"/>
            <a:ext cx="3329940" cy="5659755"/>
          </a:xfrm>
          <a:prstGeom prst="rect">
            <a:avLst/>
          </a:prstGeom>
        </p:spPr>
      </p:pic>
      <p:pic>
        <p:nvPicPr>
          <p:cNvPr id="16" name="Image 9" descr="https://test-kimi-img.moonshot.cn/pub/slides/slides_tmpl/image/25-08-06-16:17:03-d29guvsup1d2ae82ki5g.jpg"/>
          <p:cNvPicPr>
            <a:picLocks noChangeAspect="1"/>
          </p:cNvPicPr>
          <p:nvPr/>
        </p:nvPicPr>
        <p:blipFill>
          <a:blip r:embed="rId10"/>
          <a:stretch>
            <a:fillRect/>
          </a:stretch>
        </p:blipFill>
        <p:spPr>
          <a:xfrm>
            <a:off x="1666875" y="570865"/>
            <a:ext cx="3040380" cy="532511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12-d29gv24up1d2ae82kitg.png"/>
          <p:cNvPicPr>
            <a:picLocks noChangeAspect="1"/>
          </p:cNvPicPr>
          <p:nvPr/>
        </p:nvPicPr>
        <p:blipFill>
          <a:blip r:embed="rId1"/>
          <a:stretch>
            <a:fillRect/>
          </a:stretch>
        </p:blipFill>
        <p:spPr>
          <a:xfrm>
            <a:off x="766445" y="4599940"/>
            <a:ext cx="9048750" cy="1452880"/>
          </a:xfrm>
          <a:prstGeom prst="rect">
            <a:avLst/>
          </a:prstGeom>
        </p:spPr>
      </p:pic>
      <p:pic>
        <p:nvPicPr>
          <p:cNvPr id="3" name="Image 1" descr="https://test-kimi-img.moonshot.cn/pub/slides/slides_tmpl/image/25-08-06-16:17:06-d29gv0kup1d2ae82kic0.jpg"/>
          <p:cNvPicPr>
            <a:picLocks noChangeAspect="1"/>
          </p:cNvPicPr>
          <p:nvPr/>
        </p:nvPicPr>
        <p:blipFill>
          <a:blip r:embed="rId2"/>
          <a:stretch>
            <a:fillRect/>
          </a:stretch>
        </p:blipFill>
        <p:spPr>
          <a:xfrm flipH="1">
            <a:off x="639445" y="4591685"/>
            <a:ext cx="91440" cy="1452880"/>
          </a:xfrm>
          <a:prstGeom prst="rect">
            <a:avLst/>
          </a:prstGeom>
        </p:spPr>
      </p:pic>
      <p:pic>
        <p:nvPicPr>
          <p:cNvPr id="4" name="Image 2" descr="https://test-kimi-img.moonshot.cn/pub/slides/slides_tmpl/image/25-08-06-16:17:12-d29gv24up1d2ae82kitg.png"/>
          <p:cNvPicPr>
            <a:picLocks noChangeAspect="1"/>
          </p:cNvPicPr>
          <p:nvPr/>
        </p:nvPicPr>
        <p:blipFill>
          <a:blip r:embed="rId1"/>
          <a:stretch>
            <a:fillRect/>
          </a:stretch>
        </p:blipFill>
        <p:spPr>
          <a:xfrm>
            <a:off x="766445" y="2940050"/>
            <a:ext cx="9048750" cy="1452880"/>
          </a:xfrm>
          <a:prstGeom prst="rect">
            <a:avLst/>
          </a:prstGeom>
        </p:spPr>
      </p:pic>
      <p:pic>
        <p:nvPicPr>
          <p:cNvPr id="5" name="Image 3" descr="https://test-kimi-img.moonshot.cn/pub/slides/slides_tmpl/image/25-08-06-16:17:06-d29gv0kup1d2ae82kic0.jpg"/>
          <p:cNvPicPr>
            <a:picLocks noChangeAspect="1"/>
          </p:cNvPicPr>
          <p:nvPr/>
        </p:nvPicPr>
        <p:blipFill>
          <a:blip r:embed="rId2"/>
          <a:stretch>
            <a:fillRect/>
          </a:stretch>
        </p:blipFill>
        <p:spPr>
          <a:xfrm flipH="1">
            <a:off x="639445" y="2940050"/>
            <a:ext cx="91440" cy="1452880"/>
          </a:xfrm>
          <a:prstGeom prst="rect">
            <a:avLst/>
          </a:prstGeom>
        </p:spPr>
      </p:pic>
      <p:pic>
        <p:nvPicPr>
          <p:cNvPr id="6" name="Image 4" descr="https://test-kimi-img.moonshot.cn/pub/slides/slides_tmpl/image/25-08-06-16:17:12-d29gv24up1d2ae82kitg.png"/>
          <p:cNvPicPr>
            <a:picLocks noChangeAspect="1"/>
          </p:cNvPicPr>
          <p:nvPr/>
        </p:nvPicPr>
        <p:blipFill>
          <a:blip r:embed="rId1"/>
          <a:stretch>
            <a:fillRect/>
          </a:stretch>
        </p:blipFill>
        <p:spPr>
          <a:xfrm>
            <a:off x="766445" y="1240155"/>
            <a:ext cx="9048750" cy="1452880"/>
          </a:xfrm>
          <a:prstGeom prst="rect">
            <a:avLst/>
          </a:prstGeom>
        </p:spPr>
      </p:pic>
      <p:sp>
        <p:nvSpPr>
          <p:cNvPr id="7" name="Shape 0"/>
          <p:cNvSpPr/>
          <p:nvPr/>
        </p:nvSpPr>
        <p:spPr>
          <a:xfrm>
            <a:off x="6291731" y="8722360"/>
            <a:ext cx="287989" cy="6985"/>
          </a:xfrm>
          <a:custGeom>
            <a:avLst/>
            <a:gdLst/>
            <a:ahLst/>
            <a:cxnLst/>
            <a:rect l="l" t="t" r="r" b="b"/>
            <a:pathLst>
              <a:path w="287989" h="6985">
                <a:moveTo>
                  <a:pt x="287989" y="0"/>
                </a:moveTo>
                <a:lnTo>
                  <a:pt x="260078" y="2540"/>
                </a:lnTo>
                <a:lnTo>
                  <a:pt x="221384" y="5080"/>
                </a:lnTo>
                <a:lnTo>
                  <a:pt x="182689" y="6350"/>
                </a:lnTo>
                <a:lnTo>
                  <a:pt x="143995" y="6985"/>
                </a:lnTo>
                <a:lnTo>
                  <a:pt x="104666" y="6350"/>
                </a:lnTo>
                <a:lnTo>
                  <a:pt x="65971" y="5080"/>
                </a:lnTo>
                <a:lnTo>
                  <a:pt x="27911" y="2540"/>
                </a:lnTo>
                <a:lnTo>
                  <a:pt x="0" y="0"/>
                </a:lnTo>
                <a:lnTo>
                  <a:pt x="287989" y="0"/>
                </a:lnTo>
                <a:close/>
              </a:path>
            </a:pathLst>
          </a:custGeom>
          <a:solidFill>
            <a:srgbClr val="FFFFFF"/>
          </a:solidFill>
        </p:spPr>
      </p:sp>
      <p:sp>
        <p:nvSpPr>
          <p:cNvPr id="8" name="Text 1"/>
          <p:cNvSpPr/>
          <p:nvPr/>
        </p:nvSpPr>
        <p:spPr>
          <a:xfrm>
            <a:off x="6291731" y="8722360"/>
            <a:ext cx="287989" cy="698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9" name="Text 2"/>
          <p:cNvSpPr/>
          <p:nvPr/>
        </p:nvSpPr>
        <p:spPr>
          <a:xfrm>
            <a:off x="905510" y="1734185"/>
            <a:ext cx="8798560" cy="800100"/>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在机床旁站了3天后，我才真正明白‘数控技术’四个字的分量。这句话道出了职业体验的核心价值。对于高职学生而言，真实的职业场景是检验知识与技能的试金石，只有深入其中，才能发现课堂与实际的差距，完成从学生到职业人的蜕变。</a:t>
            </a:r>
            <a:endParaRPr lang="en-US" sz="1600" dirty="0"/>
          </a:p>
        </p:txBody>
      </p:sp>
      <p:sp>
        <p:nvSpPr>
          <p:cNvPr id="10" name="Text 3"/>
          <p:cNvSpPr/>
          <p:nvPr/>
        </p:nvSpPr>
        <p:spPr>
          <a:xfrm>
            <a:off x="853440" y="1357630"/>
            <a:ext cx="6934200" cy="276225"/>
          </a:xfrm>
          <a:prstGeom prst="rect">
            <a:avLst/>
          </a:prstGeom>
          <a:noFill/>
        </p:spPr>
        <p:txBody>
          <a:bodyPr wrap="square" lIns="91440" tIns="45720" rIns="91440" bIns="45720" rtlCol="0" anchor="t">
            <a:spAutoFit/>
          </a:bodyPr>
          <a:lstStyle/>
          <a:p>
            <a:pPr marL="0" indent="0" algn="just">
              <a:lnSpc>
                <a:spcPct val="100000"/>
              </a:lnSpc>
              <a:buNone/>
            </a:pPr>
            <a:r>
              <a:rPr lang="en-US" sz="1800" dirty="0">
                <a:solidFill>
                  <a:srgbClr val="157E11"/>
                </a:solidFill>
                <a:latin typeface="MiSans" pitchFamily="34" charset="-122"/>
                <a:ea typeface="MiSans" pitchFamily="34" charset="-122"/>
                <a:cs typeface="MiSans" pitchFamily="34" charset="-120"/>
              </a:rPr>
              <a:t>项目导语</a:t>
            </a:r>
            <a:endParaRPr lang="en-US" sz="1600" dirty="0"/>
          </a:p>
        </p:txBody>
      </p:sp>
      <p:sp>
        <p:nvSpPr>
          <p:cNvPr id="11" name="Text 4"/>
          <p:cNvSpPr/>
          <p:nvPr/>
        </p:nvSpPr>
        <p:spPr>
          <a:xfrm>
            <a:off x="905510" y="3385820"/>
            <a:ext cx="8798560" cy="533400"/>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职业体验是连接理论与实践的桥梁。它让学生在企业实习、创业大赛、职业访谈等真实场域中，直面岗位需求，发现知识盲区，从而调整学习方向，提升职业能力，是高职教育不可或缺的一环。</a:t>
            </a:r>
            <a:endParaRPr lang="en-US" sz="1600" dirty="0"/>
          </a:p>
        </p:txBody>
      </p:sp>
      <p:sp>
        <p:nvSpPr>
          <p:cNvPr id="12" name="Text 5"/>
          <p:cNvSpPr/>
          <p:nvPr/>
        </p:nvSpPr>
        <p:spPr>
          <a:xfrm>
            <a:off x="853440" y="3009265"/>
            <a:ext cx="6934200" cy="276225"/>
          </a:xfrm>
          <a:prstGeom prst="rect">
            <a:avLst/>
          </a:prstGeom>
          <a:noFill/>
        </p:spPr>
        <p:txBody>
          <a:bodyPr wrap="square" lIns="91440" tIns="45720" rIns="91440" bIns="45720" rtlCol="0" anchor="t">
            <a:spAutoFit/>
          </a:bodyPr>
          <a:lstStyle/>
          <a:p>
            <a:pPr marL="0" indent="0" algn="just">
              <a:lnSpc>
                <a:spcPct val="100000"/>
              </a:lnSpc>
              <a:buNone/>
            </a:pPr>
            <a:r>
              <a:rPr lang="en-US" sz="1800" dirty="0">
                <a:solidFill>
                  <a:srgbClr val="157E11"/>
                </a:solidFill>
                <a:latin typeface="MiSans" pitchFamily="34" charset="-122"/>
                <a:ea typeface="MiSans" pitchFamily="34" charset="-122"/>
                <a:cs typeface="MiSans" pitchFamily="34" charset="-120"/>
              </a:rPr>
              <a:t>职业体验的必要性</a:t>
            </a:r>
            <a:endParaRPr lang="en-US" sz="1600" dirty="0"/>
          </a:p>
        </p:txBody>
      </p:sp>
      <p:sp>
        <p:nvSpPr>
          <p:cNvPr id="13" name="Text 6"/>
          <p:cNvSpPr/>
          <p:nvPr/>
        </p:nvSpPr>
        <p:spPr>
          <a:xfrm>
            <a:off x="905510" y="5029200"/>
            <a:ext cx="8798560" cy="533400"/>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000000"/>
                </a:solidFill>
                <a:latin typeface="MiSans" pitchFamily="34" charset="-122"/>
                <a:ea typeface="MiSans" pitchFamily="34" charset="-122"/>
                <a:cs typeface="MiSans" pitchFamily="34" charset="-120"/>
              </a:rPr>
              <a:t>本项目旨在通过真实的职业体验，引导同学们走出‘纸上谈兵’，在实践中检验职业认知，发展职业能力，建构职业身份，最终实现从学生思维到职业人思维的关键转变，为未来职业发展奠定坚实基础。</a:t>
            </a:r>
            <a:endParaRPr lang="en-US" sz="1600" dirty="0"/>
          </a:p>
        </p:txBody>
      </p:sp>
      <p:sp>
        <p:nvSpPr>
          <p:cNvPr id="14" name="Text 7"/>
          <p:cNvSpPr/>
          <p:nvPr/>
        </p:nvSpPr>
        <p:spPr>
          <a:xfrm>
            <a:off x="853440" y="4652645"/>
            <a:ext cx="6934200" cy="276225"/>
          </a:xfrm>
          <a:prstGeom prst="rect">
            <a:avLst/>
          </a:prstGeom>
          <a:noFill/>
        </p:spPr>
        <p:txBody>
          <a:bodyPr wrap="square" lIns="91440" tIns="45720" rIns="91440" bIns="45720" rtlCol="0" anchor="t">
            <a:spAutoFit/>
          </a:bodyPr>
          <a:lstStyle/>
          <a:p>
            <a:pPr marL="0" indent="0" algn="just">
              <a:lnSpc>
                <a:spcPct val="100000"/>
              </a:lnSpc>
              <a:buNone/>
            </a:pPr>
            <a:r>
              <a:rPr lang="en-US" sz="1800" dirty="0">
                <a:solidFill>
                  <a:srgbClr val="157E11"/>
                </a:solidFill>
                <a:latin typeface="MiSans" pitchFamily="34" charset="-122"/>
                <a:ea typeface="MiSans" pitchFamily="34" charset="-122"/>
                <a:cs typeface="MiSans" pitchFamily="34" charset="-120"/>
              </a:rPr>
              <a:t>项目目标</a:t>
            </a:r>
            <a:endParaRPr lang="en-US" sz="1600" dirty="0"/>
          </a:p>
        </p:txBody>
      </p:sp>
      <p:sp>
        <p:nvSpPr>
          <p:cNvPr id="15" name="Text 8"/>
          <p:cNvSpPr/>
          <p:nvPr/>
        </p:nvSpPr>
        <p:spPr>
          <a:xfrm>
            <a:off x="582930" y="211455"/>
            <a:ext cx="10151745" cy="482600"/>
          </a:xfrm>
          <a:prstGeom prst="rect">
            <a:avLst/>
          </a:prstGeom>
          <a:noFill/>
        </p:spPr>
        <p:txBody>
          <a:bodyPr wrap="square" lIns="91440" tIns="45720" rIns="91440" bIns="45720" rtlCol="0" anchor="t">
            <a:spAutoFit/>
          </a:bodyPr>
          <a:lstStyle/>
          <a:p>
            <a:pPr marL="0" indent="0" algn="l">
              <a:lnSpc>
                <a:spcPct val="100000"/>
              </a:lnSpc>
              <a:buNone/>
            </a:pPr>
            <a:r>
              <a:rPr lang="en-US" sz="3200" b="1" dirty="0">
                <a:solidFill>
                  <a:srgbClr val="000000"/>
                </a:solidFill>
                <a:latin typeface="MiSans" pitchFamily="34" charset="-122"/>
                <a:ea typeface="MiSans" pitchFamily="34" charset="-122"/>
                <a:cs typeface="MiSans" pitchFamily="34" charset="-120"/>
              </a:rPr>
              <a:t>从课堂到工地的认知跃迁</a:t>
            </a:r>
            <a:endParaRPr lang="en-US" sz="1600" dirty="0"/>
          </a:p>
        </p:txBody>
      </p:sp>
      <p:pic>
        <p:nvPicPr>
          <p:cNvPr id="16" name="Image 5" descr="https://test-kimi-img.moonshot.cn/pub/slides/slides_tmpl/image/25-08-06-16:17:06-d29gv0kup1d2ae82kic0.jpg"/>
          <p:cNvPicPr>
            <a:picLocks noChangeAspect="1"/>
          </p:cNvPicPr>
          <p:nvPr/>
        </p:nvPicPr>
        <p:blipFill>
          <a:blip r:embed="rId2"/>
          <a:stretch>
            <a:fillRect/>
          </a:stretch>
        </p:blipFill>
        <p:spPr>
          <a:xfrm flipH="1">
            <a:off x="639445" y="1240155"/>
            <a:ext cx="91440" cy="1452880"/>
          </a:xfrm>
          <a:prstGeom prst="rect">
            <a:avLst/>
          </a:prstGeom>
        </p:spPr>
      </p:pic>
      <p:pic>
        <p:nvPicPr>
          <p:cNvPr id="17" name="Image 6" descr="https://test-kimi-img.moonshot.cn/pub/slides/slides_tmpl/image/25-08-06-16:17:02-d29guvkup1d2ae82khq0.png"/>
          <p:cNvPicPr>
            <a:picLocks noChangeAspect="1"/>
          </p:cNvPicPr>
          <p:nvPr/>
        </p:nvPicPr>
        <p:blipFill>
          <a:blip r:embed="rId3"/>
          <a:stretch>
            <a:fillRect/>
          </a:stretch>
        </p:blipFill>
        <p:spPr>
          <a:xfrm rot="16200000">
            <a:off x="-284480" y="275590"/>
            <a:ext cx="1076325" cy="539750"/>
          </a:xfrm>
          <a:prstGeom prst="rect">
            <a:avLst/>
          </a:prstGeom>
        </p:spPr>
      </p:pic>
      <p:pic>
        <p:nvPicPr>
          <p:cNvPr id="18" name="Image 7" descr="https://test-kimi-img.moonshot.cn/pub/slides/slides_tmpl/image/25-08-06-16:17:02-d29guvkup1d2ae82khrg.png"/>
          <p:cNvPicPr>
            <a:picLocks noChangeAspect="1"/>
          </p:cNvPicPr>
          <p:nvPr/>
        </p:nvPicPr>
        <p:blipFill>
          <a:blip r:embed="rId4">
            <a:alphaModFix amt="80000"/>
          </a:blip>
          <a:stretch>
            <a:fillRect/>
          </a:stretch>
        </p:blipFill>
        <p:spPr>
          <a:xfrm>
            <a:off x="204470" y="-62865"/>
            <a:ext cx="386080" cy="386080"/>
          </a:xfrm>
          <a:prstGeom prst="rect">
            <a:avLst/>
          </a:prstGeom>
        </p:spPr>
      </p:pic>
      <p:pic>
        <p:nvPicPr>
          <p:cNvPr id="19" name="Image 8" descr="https://test-kimi-img.moonshot.cn/pub/slides/slides_tmpl/image/25-08-06-16:17:12-d29gv24up1d2ae82kiu0.png"/>
          <p:cNvPicPr>
            <a:picLocks noChangeAspect="1"/>
          </p:cNvPicPr>
          <p:nvPr/>
        </p:nvPicPr>
        <p:blipFill>
          <a:blip r:embed="rId5"/>
          <a:stretch>
            <a:fillRect/>
          </a:stretch>
        </p:blipFill>
        <p:spPr>
          <a:xfrm>
            <a:off x="10083800" y="0"/>
            <a:ext cx="2014220" cy="6858000"/>
          </a:xfrm>
          <a:prstGeom prst="rect">
            <a:avLst/>
          </a:prstGeom>
        </p:spPr>
      </p:pic>
      <p:pic>
        <p:nvPicPr>
          <p:cNvPr id="20" name="Image 9" descr="https://test-kimi-img.moonshot.cn/pub/slides/slides_tmpl/image/25-08-06-16:17:02-d29guvkup1d2ae82khtg.png"/>
          <p:cNvPicPr>
            <a:picLocks noChangeAspect="1"/>
          </p:cNvPicPr>
          <p:nvPr/>
        </p:nvPicPr>
        <p:blipFill>
          <a:blip r:embed="rId6"/>
          <a:stretch>
            <a:fillRect/>
          </a:stretch>
        </p:blipFill>
        <p:spPr>
          <a:xfrm>
            <a:off x="10177780" y="5336540"/>
            <a:ext cx="2014220" cy="152146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4-d29gv04up1d2ae82kia0.jpg"/>
          <p:cNvPicPr>
            <a:picLocks noChangeAspect="1"/>
          </p:cNvPicPr>
          <p:nvPr/>
        </p:nvPicPr>
        <p:blipFill>
          <a:blip r:embed="rId1"/>
          <a:stretch>
            <a:fillRect/>
          </a:stretch>
        </p:blipFill>
        <p:spPr>
          <a:xfrm>
            <a:off x="0" y="8890"/>
            <a:ext cx="12192000" cy="932180"/>
          </a:xfrm>
          <a:prstGeom prst="rect">
            <a:avLst/>
          </a:prstGeom>
        </p:spPr>
      </p:pic>
      <p:sp>
        <p:nvSpPr>
          <p:cNvPr id="3" name="Shape 0"/>
          <p:cNvSpPr/>
          <p:nvPr/>
        </p:nvSpPr>
        <p:spPr>
          <a:xfrm flipV="1">
            <a:off x="-27940" y="6866890"/>
            <a:ext cx="6396777" cy="6350"/>
          </a:xfrm>
          <a:custGeom>
            <a:avLst/>
            <a:gdLst/>
            <a:ahLst/>
            <a:cxnLst/>
            <a:rect l="l" t="t" r="r" b="b"/>
            <a:pathLst>
              <a:path w="6396777" h="6350">
                <a:moveTo>
                  <a:pt x="0" y="0"/>
                </a:moveTo>
                <a:lnTo>
                  <a:pt x="6275496" y="0"/>
                </a:lnTo>
                <a:cubicBezTo>
                  <a:pt x="6322484" y="-1905"/>
                  <a:pt x="6434241" y="9525"/>
                  <a:pt x="6396777" y="6350"/>
                </a:cubicBezTo>
                <a:lnTo>
                  <a:pt x="0" y="6350"/>
                </a:lnTo>
                <a:lnTo>
                  <a:pt x="0" y="0"/>
                </a:lnTo>
                <a:close/>
              </a:path>
            </a:pathLst>
          </a:custGeom>
          <a:solidFill>
            <a:srgbClr val="FFFFFF"/>
          </a:solidFill>
        </p:spPr>
      </p:sp>
      <p:sp>
        <p:nvSpPr>
          <p:cNvPr id="4" name="Text 1"/>
          <p:cNvSpPr/>
          <p:nvPr/>
        </p:nvSpPr>
        <p:spPr>
          <a:xfrm>
            <a:off x="-27940" y="6866890"/>
            <a:ext cx="6396777" cy="635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5" name="Text 2"/>
          <p:cNvSpPr/>
          <p:nvPr/>
        </p:nvSpPr>
        <p:spPr>
          <a:xfrm>
            <a:off x="864973" y="3180080"/>
            <a:ext cx="5335905" cy="1422400"/>
          </a:xfrm>
          <a:prstGeom prst="rect">
            <a:avLst/>
          </a:prstGeom>
          <a:noFill/>
        </p:spPr>
        <p:txBody>
          <a:bodyPr wrap="square" lIns="91440" tIns="45720" rIns="91440" bIns="45720" rtlCol="0" anchor="t">
            <a:spAutoFit/>
          </a:bodyPr>
          <a:lstStyle/>
          <a:p>
            <a:pPr marL="0" indent="0" algn="just">
              <a:lnSpc>
                <a:spcPct val="130000"/>
              </a:lnSpc>
              <a:buNone/>
            </a:pPr>
            <a:r>
              <a:rPr lang="en-US" sz="1800" dirty="0">
                <a:solidFill>
                  <a:srgbClr val="000000"/>
                </a:solidFill>
                <a:latin typeface="MiSans" pitchFamily="34" charset="-122"/>
                <a:ea typeface="MiSans" pitchFamily="34" charset="-122"/>
                <a:cs typeface="MiSans" pitchFamily="34" charset="-120"/>
              </a:rPr>
              <a:t>掌握职业生涯体验的内涵和价值，熟悉生涯体验的主要路径及其设计逻辑，了解多维成果输出及转化方法，掌握差距分析工具及规划调整策略，为职业探索提供坚实的理论基础。</a:t>
            </a:r>
            <a:endParaRPr lang="en-US" sz="1600" dirty="0"/>
          </a:p>
        </p:txBody>
      </p:sp>
      <p:sp>
        <p:nvSpPr>
          <p:cNvPr id="6" name="Text 3"/>
          <p:cNvSpPr/>
          <p:nvPr/>
        </p:nvSpPr>
        <p:spPr>
          <a:xfrm>
            <a:off x="822960" y="1553210"/>
            <a:ext cx="5424805" cy="533400"/>
          </a:xfrm>
          <a:prstGeom prst="rect">
            <a:avLst/>
          </a:prstGeom>
          <a:noFill/>
        </p:spPr>
        <p:txBody>
          <a:bodyPr wrap="square" lIns="91440" tIns="45720" rIns="91440" bIns="45720" rtlCol="0" anchor="t">
            <a:spAutoFit/>
          </a:bodyPr>
          <a:lstStyle/>
          <a:p>
            <a:pPr marL="0" indent="0" algn="just">
              <a:lnSpc>
                <a:spcPct val="110000"/>
              </a:lnSpc>
              <a:buNone/>
            </a:pPr>
            <a:r>
              <a:rPr lang="en-US" sz="3200" dirty="0">
                <a:solidFill>
                  <a:srgbClr val="158011"/>
                </a:solidFill>
                <a:latin typeface="MiSans" pitchFamily="34" charset="-122"/>
                <a:ea typeface="MiSans" pitchFamily="34" charset="-122"/>
                <a:cs typeface="MiSans" pitchFamily="34" charset="-120"/>
              </a:rPr>
              <a:t>知识目标</a:t>
            </a:r>
            <a:endParaRPr lang="en-US" sz="1600" dirty="0"/>
          </a:p>
        </p:txBody>
      </p:sp>
      <p:sp>
        <p:nvSpPr>
          <p:cNvPr id="7" name="Text 4"/>
          <p:cNvSpPr/>
          <p:nvPr/>
        </p:nvSpPr>
        <p:spPr>
          <a:xfrm>
            <a:off x="582930" y="211455"/>
            <a:ext cx="10151745" cy="482600"/>
          </a:xfrm>
          <a:prstGeom prst="rect">
            <a:avLst/>
          </a:prstGeom>
          <a:noFill/>
        </p:spPr>
        <p:txBody>
          <a:bodyPr wrap="square" lIns="91440" tIns="45720" rIns="91440" bIns="45720" rtlCol="0" anchor="t">
            <a:spAutoFit/>
          </a:bodyPr>
          <a:lstStyle/>
          <a:p>
            <a:pPr marL="0" indent="0">
              <a:lnSpc>
                <a:spcPct val="100000"/>
              </a:lnSpc>
              <a:buNone/>
            </a:pPr>
            <a:r>
              <a:rPr lang="en-US" sz="3200" b="1" dirty="0">
                <a:solidFill>
                  <a:srgbClr val="000000"/>
                </a:solidFill>
                <a:latin typeface="MiSans" pitchFamily="34" charset="-122"/>
                <a:ea typeface="MiSans" pitchFamily="34" charset="-122"/>
                <a:cs typeface="MiSans" pitchFamily="34" charset="-120"/>
              </a:rPr>
              <a:t>学习目标全景</a:t>
            </a:r>
            <a:endParaRPr lang="en-US" sz="1600" dirty="0"/>
          </a:p>
        </p:txBody>
      </p:sp>
      <p:pic>
        <p:nvPicPr>
          <p:cNvPr id="8" name="Image 1" descr="https://test-kimi-img.moonshot.cn/pub/slides/slides_tmpl/image/25-08-06-16:17:07-d29gv0sup1d2ae82kie0.png"/>
          <p:cNvPicPr>
            <a:picLocks noChangeAspect="1"/>
          </p:cNvPicPr>
          <p:nvPr/>
        </p:nvPicPr>
        <p:blipFill>
          <a:blip r:embed="rId2"/>
          <a:stretch>
            <a:fillRect/>
          </a:stretch>
        </p:blipFill>
        <p:spPr>
          <a:xfrm>
            <a:off x="6706870" y="-16510"/>
            <a:ext cx="5485130" cy="6874510"/>
          </a:xfrm>
          <a:prstGeom prst="rect">
            <a:avLst/>
          </a:prstGeom>
        </p:spPr>
      </p:pic>
      <p:pic>
        <p:nvPicPr>
          <p:cNvPr id="9" name="Image 2" descr="https://test-kimi-img.moonshot.cn/pub/slides/slides_tmpl/image/25-08-06-16:17:06-d29gv0kup1d2ae82kicg.png"/>
          <p:cNvPicPr>
            <a:picLocks noChangeAspect="1"/>
          </p:cNvPicPr>
          <p:nvPr/>
        </p:nvPicPr>
        <p:blipFill>
          <a:blip r:embed="rId3">
            <a:alphaModFix amt="80000"/>
          </a:blip>
          <a:stretch>
            <a:fillRect/>
          </a:stretch>
        </p:blipFill>
        <p:spPr>
          <a:xfrm>
            <a:off x="6706870" y="-16510"/>
            <a:ext cx="5485130" cy="6889750"/>
          </a:xfrm>
          <a:prstGeom prst="rect">
            <a:avLst/>
          </a:prstGeom>
        </p:spPr>
      </p:pic>
      <p:pic>
        <p:nvPicPr>
          <p:cNvPr id="10" name="Image 3" descr="https://test-kimi-img.moonshot.cn/pub/slides/slides_tmpl/image/25-08-06-16:17:11-d29gv1sup1d2ae82kijg.png"/>
          <p:cNvPicPr>
            <a:picLocks noChangeAspect="1"/>
          </p:cNvPicPr>
          <p:nvPr/>
        </p:nvPicPr>
        <p:blipFill>
          <a:blip r:embed="rId4">
            <a:alphaModFix amt="40000"/>
          </a:blip>
          <a:stretch>
            <a:fillRect/>
          </a:stretch>
        </p:blipFill>
        <p:spPr>
          <a:xfrm rot="5400000">
            <a:off x="7910195" y="-119380"/>
            <a:ext cx="7129145" cy="6858000"/>
          </a:xfrm>
          <a:prstGeom prst="rect">
            <a:avLst/>
          </a:prstGeom>
        </p:spPr>
      </p:pic>
      <p:pic>
        <p:nvPicPr>
          <p:cNvPr id="11" name="Image 4" descr="https://test-kimi-img.moonshot.cn/pub/slides/slides_tmpl/image/25-08-06-16:17:03-d29guvsup1d2ae82ki0g.png"/>
          <p:cNvPicPr>
            <a:picLocks noChangeAspect="1"/>
          </p:cNvPicPr>
          <p:nvPr/>
        </p:nvPicPr>
        <p:blipFill>
          <a:blip r:embed="rId5"/>
          <a:stretch>
            <a:fillRect/>
          </a:stretch>
        </p:blipFill>
        <p:spPr>
          <a:xfrm>
            <a:off x="923925" y="2813050"/>
            <a:ext cx="5943600" cy="88900"/>
          </a:xfrm>
          <a:prstGeom prst="rect">
            <a:avLst/>
          </a:prstGeom>
        </p:spPr>
      </p:pic>
      <p:pic>
        <p:nvPicPr>
          <p:cNvPr id="12" name="Image 5" descr="https://test-kimi-img.moonshot.cn/pub/slides/slides_tmpl/image/25-08-06-16:17:06-d29gv0kup1d2ae82kic0.jpg"/>
          <p:cNvPicPr>
            <a:picLocks noChangeAspect="1"/>
          </p:cNvPicPr>
          <p:nvPr/>
        </p:nvPicPr>
        <p:blipFill>
          <a:blip r:embed="rId6"/>
          <a:stretch>
            <a:fillRect/>
          </a:stretch>
        </p:blipFill>
        <p:spPr>
          <a:xfrm>
            <a:off x="0" y="0"/>
            <a:ext cx="317500" cy="940435"/>
          </a:xfrm>
          <a:prstGeom prst="rect">
            <a:avLst/>
          </a:prstGeom>
        </p:spPr>
      </p:pic>
      <p:pic>
        <p:nvPicPr>
          <p:cNvPr id="13" name="Image 6" descr="https://test-kimi-img.moonshot.cn/pub/slides/slides_tmpl/image/25-08-06-16:17:06-d29gv0kup1d2ae82kic0.jpg"/>
          <p:cNvPicPr>
            <a:picLocks noChangeAspect="1"/>
          </p:cNvPicPr>
          <p:nvPr/>
        </p:nvPicPr>
        <p:blipFill>
          <a:blip r:embed="rId6"/>
          <a:stretch>
            <a:fillRect/>
          </a:stretch>
        </p:blipFill>
        <p:spPr>
          <a:xfrm>
            <a:off x="11883390" y="-16510"/>
            <a:ext cx="308610" cy="687387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4-d29gv04up1d2ae82ki90.png"/>
          <p:cNvPicPr>
            <a:picLocks noChangeAspect="1"/>
          </p:cNvPicPr>
          <p:nvPr/>
        </p:nvPicPr>
        <p:blipFill>
          <a:blip r:embed="rId1"/>
          <a:stretch>
            <a:fillRect/>
          </a:stretch>
        </p:blipFill>
        <p:spPr>
          <a:xfrm>
            <a:off x="4557395" y="4359910"/>
            <a:ext cx="2890520" cy="2890520"/>
          </a:xfrm>
          <a:prstGeom prst="rect">
            <a:avLst/>
          </a:prstGeom>
        </p:spPr>
      </p:pic>
      <p:pic>
        <p:nvPicPr>
          <p:cNvPr id="3" name="Image 1" descr="https://test-kimi-img.moonshot.cn/pub/slides/slides_tmpl/image/25-08-06-16:17:03-d29guvsup1d2ae82ki8g.png"/>
          <p:cNvPicPr>
            <a:picLocks noChangeAspect="1"/>
          </p:cNvPicPr>
          <p:nvPr/>
        </p:nvPicPr>
        <p:blipFill>
          <a:blip r:embed="rId2"/>
          <a:stretch>
            <a:fillRect/>
          </a:stretch>
        </p:blipFill>
        <p:spPr>
          <a:xfrm>
            <a:off x="-53975" y="5616575"/>
            <a:ext cx="6200775" cy="1250950"/>
          </a:xfrm>
          <a:prstGeom prst="rect">
            <a:avLst/>
          </a:prstGeom>
        </p:spPr>
      </p:pic>
      <p:pic>
        <p:nvPicPr>
          <p:cNvPr id="4" name="Image 2" descr="https://test-kimi-img.moonshot.cn/pub/slides/slides_tmpl/image/25-08-06-16:17:03-d29guvsup1d2ae82ki8g.png"/>
          <p:cNvPicPr>
            <a:picLocks noChangeAspect="1"/>
          </p:cNvPicPr>
          <p:nvPr/>
        </p:nvPicPr>
        <p:blipFill>
          <a:blip r:embed="rId2"/>
          <a:stretch>
            <a:fillRect/>
          </a:stretch>
        </p:blipFill>
        <p:spPr>
          <a:xfrm>
            <a:off x="6114415" y="5619115"/>
            <a:ext cx="6200775" cy="1250950"/>
          </a:xfrm>
          <a:prstGeom prst="rect">
            <a:avLst/>
          </a:prstGeom>
        </p:spPr>
      </p:pic>
      <p:sp>
        <p:nvSpPr>
          <p:cNvPr id="5" name="Text 0"/>
          <p:cNvSpPr/>
          <p:nvPr/>
        </p:nvSpPr>
        <p:spPr>
          <a:xfrm>
            <a:off x="582930" y="211455"/>
            <a:ext cx="10151745" cy="482600"/>
          </a:xfrm>
          <a:prstGeom prst="rect">
            <a:avLst/>
          </a:prstGeom>
          <a:noFill/>
        </p:spPr>
        <p:txBody>
          <a:bodyPr wrap="square" lIns="91440" tIns="45720" rIns="91440" bIns="45720" rtlCol="0" anchor="t">
            <a:spAutoFit/>
          </a:bodyPr>
          <a:lstStyle/>
          <a:p>
            <a:pPr marL="0" indent="0">
              <a:lnSpc>
                <a:spcPct val="100000"/>
              </a:lnSpc>
              <a:buNone/>
            </a:pPr>
            <a:r>
              <a:rPr lang="en-US" sz="3200" b="1" dirty="0">
                <a:solidFill>
                  <a:srgbClr val="000000"/>
                </a:solidFill>
                <a:latin typeface="MiSans" pitchFamily="34" charset="-122"/>
                <a:ea typeface="MiSans" pitchFamily="34" charset="-122"/>
                <a:cs typeface="MiSans" pitchFamily="34" charset="-120"/>
              </a:rPr>
              <a:t>学习目标全景</a:t>
            </a:r>
            <a:endParaRPr lang="en-US" sz="1600" dirty="0"/>
          </a:p>
        </p:txBody>
      </p:sp>
      <p:sp>
        <p:nvSpPr>
          <p:cNvPr id="6" name="Text 1"/>
          <p:cNvSpPr/>
          <p:nvPr/>
        </p:nvSpPr>
        <p:spPr>
          <a:xfrm>
            <a:off x="578144" y="2491105"/>
            <a:ext cx="5336089" cy="1778000"/>
          </a:xfrm>
          <a:prstGeom prst="rect">
            <a:avLst/>
          </a:prstGeom>
          <a:noFill/>
        </p:spPr>
        <p:txBody>
          <a:bodyPr wrap="square" lIns="91440" tIns="45720" rIns="91440" bIns="45720" rtlCol="0" anchor="t">
            <a:spAutoFit/>
          </a:bodyPr>
          <a:lstStyle/>
          <a:p>
            <a:pPr marL="0" indent="0" algn="just">
              <a:lnSpc>
                <a:spcPct val="130000"/>
              </a:lnSpc>
              <a:buNone/>
            </a:pPr>
            <a:r>
              <a:rPr lang="en-US" sz="1800" dirty="0">
                <a:solidFill>
                  <a:srgbClr val="000000"/>
                </a:solidFill>
                <a:latin typeface="MiSans" pitchFamily="34" charset="-122"/>
                <a:ea typeface="MiSans" pitchFamily="34" charset="-122"/>
                <a:cs typeface="MiSans" pitchFamily="34" charset="-120"/>
              </a:rPr>
              <a:t>能结合心理学理论分析职业生涯体验对个人发展的影响机制，根据职业目标选取适合的生涯体验路径并制定实施策略，在职业体验中通过反思日志、复盘总结提炼经验，重构认知体系，运用生涯工具进行职业体验差距分析，有效规划调整方案策略。</a:t>
            </a:r>
            <a:endParaRPr lang="en-US" sz="1600" dirty="0"/>
          </a:p>
        </p:txBody>
      </p:sp>
      <p:sp>
        <p:nvSpPr>
          <p:cNvPr id="7" name="Text 2"/>
          <p:cNvSpPr/>
          <p:nvPr/>
        </p:nvSpPr>
        <p:spPr>
          <a:xfrm>
            <a:off x="533400" y="1903730"/>
            <a:ext cx="5424805" cy="368300"/>
          </a:xfrm>
          <a:prstGeom prst="rect">
            <a:avLst/>
          </a:prstGeom>
          <a:noFill/>
        </p:spPr>
        <p:txBody>
          <a:bodyPr wrap="square" lIns="91440" tIns="45720" rIns="91440" bIns="45720" rtlCol="0" anchor="t">
            <a:spAutoFit/>
          </a:bodyPr>
          <a:lstStyle/>
          <a:p>
            <a:pPr marL="0" indent="0" algn="just">
              <a:lnSpc>
                <a:spcPct val="100000"/>
              </a:lnSpc>
              <a:buNone/>
            </a:pPr>
            <a:r>
              <a:rPr lang="en-US" sz="2400" dirty="0">
                <a:solidFill>
                  <a:srgbClr val="158011"/>
                </a:solidFill>
                <a:latin typeface="MiSans" pitchFamily="34" charset="-122"/>
                <a:ea typeface="MiSans" pitchFamily="34" charset="-122"/>
                <a:cs typeface="MiSans" pitchFamily="34" charset="-120"/>
              </a:rPr>
              <a:t>能力目标</a:t>
            </a:r>
            <a:endParaRPr lang="en-US" sz="1600" dirty="0"/>
          </a:p>
        </p:txBody>
      </p:sp>
      <p:pic>
        <p:nvPicPr>
          <p:cNvPr id="8" name="Image 3" descr="https://test-kimi-img.moonshot.cn/pub/slides/slides_tmpl/image/25-08-06-16:17:02-d29guvkup1d2ae82khu0.png"/>
          <p:cNvPicPr>
            <a:picLocks noChangeAspect="1"/>
          </p:cNvPicPr>
          <p:nvPr/>
        </p:nvPicPr>
        <p:blipFill>
          <a:blip r:embed="rId3"/>
          <a:stretch>
            <a:fillRect/>
          </a:stretch>
        </p:blipFill>
        <p:spPr>
          <a:xfrm rot="14040000" flipH="1" flipV="1">
            <a:off x="304800" y="-60960"/>
            <a:ext cx="814070" cy="814070"/>
          </a:xfrm>
          <a:prstGeom prst="rect">
            <a:avLst/>
          </a:prstGeom>
        </p:spPr>
      </p:pic>
      <p:pic>
        <p:nvPicPr>
          <p:cNvPr id="9" name="Image 4" descr="https://test-kimi-img.moonshot.cn/pub/slides/slides_tmpl/image/25-08-06-16:17:02-d29guvkup1d2ae82khr0.png"/>
          <p:cNvPicPr>
            <a:picLocks noChangeAspect="1"/>
          </p:cNvPicPr>
          <p:nvPr/>
        </p:nvPicPr>
        <p:blipFill>
          <a:blip r:embed="rId4"/>
          <a:stretch>
            <a:fillRect/>
          </a:stretch>
        </p:blipFill>
        <p:spPr>
          <a:xfrm flipH="1" flipV="1">
            <a:off x="68580" y="401320"/>
            <a:ext cx="588010" cy="588010"/>
          </a:xfrm>
          <a:prstGeom prst="rect">
            <a:avLst/>
          </a:prstGeom>
        </p:spPr>
      </p:pic>
      <p:pic>
        <p:nvPicPr>
          <p:cNvPr id="10" name="Image 5" descr="https://test-kimi-img.moonshot.cn/pub/slides/slides_tmpl/image/25-08-06-16:17:04-d29gv04up1d2ae82ki9g.png"/>
          <p:cNvPicPr>
            <a:picLocks noChangeAspect="1"/>
          </p:cNvPicPr>
          <p:nvPr/>
        </p:nvPicPr>
        <p:blipFill>
          <a:blip r:embed="rId5"/>
          <a:stretch>
            <a:fillRect/>
          </a:stretch>
        </p:blipFill>
        <p:spPr>
          <a:xfrm>
            <a:off x="6457950" y="1238250"/>
            <a:ext cx="4551680" cy="3474085"/>
          </a:xfrm>
          <a:prstGeom prst="rect">
            <a:avLst/>
          </a:prstGeom>
        </p:spPr>
      </p:pic>
      <p:pic>
        <p:nvPicPr>
          <p:cNvPr id="11" name="Image 6" descr="https://test-kimi-img.moonshot.cn/pub/slides/slides_tmpl/image/25-08-06-16:17:05-d29gv0cup1d2ae82kibg.png"/>
          <p:cNvPicPr>
            <a:picLocks noChangeAspect="1"/>
          </p:cNvPicPr>
          <p:nvPr/>
        </p:nvPicPr>
        <p:blipFill>
          <a:blip r:embed="rId6"/>
          <a:stretch>
            <a:fillRect/>
          </a:stretch>
        </p:blipFill>
        <p:spPr>
          <a:xfrm>
            <a:off x="6686550" y="1463040"/>
            <a:ext cx="4612005" cy="3535680"/>
          </a:xfrm>
          <a:prstGeom prst="rect">
            <a:avLst/>
          </a:prstGeom>
        </p:spPr>
      </p:pic>
      <p:pic>
        <p:nvPicPr>
          <p:cNvPr id="12" name="Image 7" descr="https://test-kimi-img.moonshot.cn/pub/slides/slides_tmpl/image/25-08-06-16:17:02-d29guvkup1d2ae82khq0.png"/>
          <p:cNvPicPr>
            <a:picLocks noChangeAspect="1"/>
          </p:cNvPicPr>
          <p:nvPr/>
        </p:nvPicPr>
        <p:blipFill>
          <a:blip r:embed="rId7"/>
          <a:stretch>
            <a:fillRect/>
          </a:stretch>
        </p:blipFill>
        <p:spPr>
          <a:xfrm rot="5400000" flipH="1">
            <a:off x="11033760" y="5330190"/>
            <a:ext cx="1542415" cy="773430"/>
          </a:xfrm>
          <a:prstGeom prst="rect">
            <a:avLst/>
          </a:prstGeom>
        </p:spPr>
      </p:pic>
      <p:pic>
        <p:nvPicPr>
          <p:cNvPr id="13" name="Image 8" descr="https://test-kimi-img.moonshot.cn/pub/slides/slides_tmpl/image/25-08-06-16:17:02-d29guvkup1d2ae82khrg.png"/>
          <p:cNvPicPr>
            <a:picLocks noChangeAspect="1"/>
          </p:cNvPicPr>
          <p:nvPr/>
        </p:nvPicPr>
        <p:blipFill>
          <a:blip r:embed="rId8">
            <a:alphaModFix amt="80000"/>
          </a:blip>
          <a:stretch>
            <a:fillRect/>
          </a:stretch>
        </p:blipFill>
        <p:spPr>
          <a:xfrm flipH="1">
            <a:off x="11418570" y="4875530"/>
            <a:ext cx="553085" cy="553085"/>
          </a:xfrm>
          <a:prstGeom prst="rect">
            <a:avLst/>
          </a:prstGeom>
        </p:spPr>
      </p:pic>
      <p:pic>
        <p:nvPicPr>
          <p:cNvPr id="14" name="Image 9" descr="https://test-kimi-img.moonshot.cn/pub/slides/slides_tmpl/image/25-08-06-16:17:02-d29guvkup1d2ae82khrg.png"/>
          <p:cNvPicPr>
            <a:picLocks noChangeAspect="1"/>
          </p:cNvPicPr>
          <p:nvPr/>
        </p:nvPicPr>
        <p:blipFill>
          <a:blip r:embed="rId8">
            <a:alphaModFix amt="80000"/>
          </a:blip>
          <a:stretch>
            <a:fillRect/>
          </a:stretch>
        </p:blipFill>
        <p:spPr>
          <a:xfrm>
            <a:off x="8890635" y="323850"/>
            <a:ext cx="514985" cy="514985"/>
          </a:xfrm>
          <a:prstGeom prst="rect">
            <a:avLst/>
          </a:prstGeom>
        </p:spPr>
      </p:pic>
      <p:pic>
        <p:nvPicPr>
          <p:cNvPr id="15" name="Image 10" descr="https://test-kimi-img.moonshot.cn/pub/slides/slides_tmpl/image/25-08-06-16:17:02-d29guvkup1d2ae82khrg.png"/>
          <p:cNvPicPr>
            <a:picLocks noChangeAspect="1"/>
          </p:cNvPicPr>
          <p:nvPr/>
        </p:nvPicPr>
        <p:blipFill>
          <a:blip r:embed="rId8">
            <a:alphaModFix amt="80000"/>
          </a:blip>
          <a:stretch>
            <a:fillRect/>
          </a:stretch>
        </p:blipFill>
        <p:spPr>
          <a:xfrm>
            <a:off x="7295515" y="5267325"/>
            <a:ext cx="253365" cy="253365"/>
          </a:xfrm>
          <a:prstGeom prst="rect">
            <a:avLst/>
          </a:prstGeom>
        </p:spPr>
      </p:pic>
      <p:pic>
        <p:nvPicPr>
          <p:cNvPr id="16" name="Image 11" descr="https://test-kimi-img.moonshot.cn/pub/slides/slides_tmpl/image/25-08-06-16:17:02-d29guvkup1d2ae82khu0.png"/>
          <p:cNvPicPr>
            <a:picLocks noChangeAspect="1"/>
          </p:cNvPicPr>
          <p:nvPr/>
        </p:nvPicPr>
        <p:blipFill>
          <a:blip r:embed="rId3"/>
          <a:stretch>
            <a:fillRect/>
          </a:stretch>
        </p:blipFill>
        <p:spPr>
          <a:xfrm rot="19020000" flipH="1" flipV="1">
            <a:off x="11404600" y="2540635"/>
            <a:ext cx="652145" cy="652145"/>
          </a:xfrm>
          <a:prstGeom prst="rect">
            <a:avLst/>
          </a:prstGeom>
        </p:spPr>
      </p:pic>
      <p:pic>
        <p:nvPicPr>
          <p:cNvPr id="17" name="Image 12" descr="https://test-kimi-img.moonshot.cn/pub/slides/slides_tmpl/image/25-08-06-16:17:02-d29guvkup1d2ae82khu0.png"/>
          <p:cNvPicPr>
            <a:picLocks noChangeAspect="1"/>
          </p:cNvPicPr>
          <p:nvPr/>
        </p:nvPicPr>
        <p:blipFill>
          <a:blip r:embed="rId3"/>
          <a:stretch>
            <a:fillRect/>
          </a:stretch>
        </p:blipFill>
        <p:spPr>
          <a:xfrm rot="11100000" flipH="1" flipV="1">
            <a:off x="9935210" y="810260"/>
            <a:ext cx="368935" cy="36893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9-d29gv1cup1d2ae82kifg.png"/>
          <p:cNvPicPr>
            <a:picLocks noChangeAspect="1"/>
          </p:cNvPicPr>
          <p:nvPr/>
        </p:nvPicPr>
        <p:blipFill>
          <a:blip r:embed="rId1"/>
          <a:stretch>
            <a:fillRect/>
          </a:stretch>
        </p:blipFill>
        <p:spPr>
          <a:xfrm>
            <a:off x="6972300" y="0"/>
            <a:ext cx="5219700" cy="6858000"/>
          </a:xfrm>
          <a:prstGeom prst="rect">
            <a:avLst/>
          </a:prstGeom>
        </p:spPr>
      </p:pic>
      <p:pic>
        <p:nvPicPr>
          <p:cNvPr id="3" name="Image 1" descr="https://test-kimi-img.moonshot.cn/pub/slides/slides_tmpl/image/25-08-06-16:17:11-d29gv1sup1d2ae82kigg.png"/>
          <p:cNvPicPr>
            <a:picLocks noChangeAspect="1"/>
          </p:cNvPicPr>
          <p:nvPr/>
        </p:nvPicPr>
        <p:blipFill>
          <a:blip r:embed="rId2"/>
          <a:stretch>
            <a:fillRect/>
          </a:stretch>
        </p:blipFill>
        <p:spPr>
          <a:xfrm>
            <a:off x="685800" y="1249045"/>
            <a:ext cx="8739505" cy="4258310"/>
          </a:xfrm>
          <a:prstGeom prst="rect">
            <a:avLst/>
          </a:prstGeom>
        </p:spPr>
      </p:pic>
      <p:sp>
        <p:nvSpPr>
          <p:cNvPr id="4" name="Text 0"/>
          <p:cNvSpPr/>
          <p:nvPr/>
        </p:nvSpPr>
        <p:spPr>
          <a:xfrm>
            <a:off x="1248704" y="2582545"/>
            <a:ext cx="7819372" cy="1574800"/>
          </a:xfrm>
          <a:prstGeom prst="rect">
            <a:avLst/>
          </a:prstGeom>
          <a:noFill/>
        </p:spPr>
        <p:txBody>
          <a:bodyPr wrap="square" lIns="91440" tIns="45720" rIns="91440" bIns="45720" rtlCol="0" anchor="t">
            <a:spAutoFit/>
          </a:bodyPr>
          <a:lstStyle/>
          <a:p>
            <a:pPr marL="0" indent="0" algn="just">
              <a:lnSpc>
                <a:spcPct val="130000"/>
              </a:lnSpc>
              <a:buNone/>
            </a:pPr>
            <a:r>
              <a:rPr lang="en-US" sz="2000" dirty="0">
                <a:solidFill>
                  <a:srgbClr val="000000"/>
                </a:solidFill>
                <a:latin typeface="MiSans" pitchFamily="34" charset="-122"/>
                <a:ea typeface="MiSans" pitchFamily="34" charset="-122"/>
                <a:cs typeface="MiSans" pitchFamily="34" charset="-120"/>
              </a:rPr>
              <a:t>养成在职业实践中主动反思、持续优化认知的思维习惯，通过真实职场体验强化职业认同感，树立职业道德与责任意识，正视职业差距，灵活调整规划，适应动态变化的职业环境，建立‘实践-认知-再实践’的螺旋发展观，形成可持续的职业成长动力。</a:t>
            </a:r>
            <a:endParaRPr lang="en-US" sz="1600" dirty="0"/>
          </a:p>
        </p:txBody>
      </p:sp>
      <p:sp>
        <p:nvSpPr>
          <p:cNvPr id="5" name="Text 1"/>
          <p:cNvSpPr/>
          <p:nvPr/>
        </p:nvSpPr>
        <p:spPr>
          <a:xfrm>
            <a:off x="1203960" y="1964690"/>
            <a:ext cx="6612831" cy="425450"/>
          </a:xfrm>
          <a:prstGeom prst="rect">
            <a:avLst/>
          </a:prstGeom>
          <a:noFill/>
        </p:spPr>
        <p:txBody>
          <a:bodyPr wrap="square" lIns="91440" tIns="45720" rIns="91440" bIns="45720" rtlCol="0" anchor="t">
            <a:spAutoFit/>
          </a:bodyPr>
          <a:lstStyle/>
          <a:p>
            <a:pPr marL="0" indent="0" algn="just">
              <a:lnSpc>
                <a:spcPct val="100000"/>
              </a:lnSpc>
              <a:buNone/>
            </a:pPr>
            <a:r>
              <a:rPr lang="en-US" sz="2800" dirty="0">
                <a:solidFill>
                  <a:srgbClr val="158011"/>
                </a:solidFill>
                <a:latin typeface="MiSans" pitchFamily="34" charset="-122"/>
                <a:ea typeface="MiSans" pitchFamily="34" charset="-122"/>
                <a:cs typeface="MiSans" pitchFamily="34" charset="-120"/>
              </a:rPr>
              <a:t>素养目标</a:t>
            </a:r>
            <a:endParaRPr lang="en-US" sz="1600" dirty="0"/>
          </a:p>
        </p:txBody>
      </p:sp>
      <p:sp>
        <p:nvSpPr>
          <p:cNvPr id="6" name="Text 2"/>
          <p:cNvSpPr/>
          <p:nvPr/>
        </p:nvSpPr>
        <p:spPr>
          <a:xfrm>
            <a:off x="582930" y="211455"/>
            <a:ext cx="10151745" cy="482600"/>
          </a:xfrm>
          <a:prstGeom prst="rect">
            <a:avLst/>
          </a:prstGeom>
          <a:noFill/>
        </p:spPr>
        <p:txBody>
          <a:bodyPr wrap="square" lIns="91440" tIns="45720" rIns="91440" bIns="45720" rtlCol="0" anchor="t">
            <a:spAutoFit/>
          </a:bodyPr>
          <a:lstStyle/>
          <a:p>
            <a:pPr marL="0" indent="0">
              <a:lnSpc>
                <a:spcPct val="100000"/>
              </a:lnSpc>
              <a:buNone/>
            </a:pPr>
            <a:r>
              <a:rPr lang="en-US" sz="3200" b="1" dirty="0">
                <a:solidFill>
                  <a:srgbClr val="000000"/>
                </a:solidFill>
                <a:latin typeface="MiSans" pitchFamily="34" charset="-122"/>
                <a:ea typeface="MiSans" pitchFamily="34" charset="-122"/>
                <a:cs typeface="MiSans" pitchFamily="34" charset="-120"/>
              </a:rPr>
              <a:t>学习目标全景</a:t>
            </a:r>
            <a:endParaRPr lang="en-US" sz="1600" dirty="0"/>
          </a:p>
        </p:txBody>
      </p:sp>
      <p:pic>
        <p:nvPicPr>
          <p:cNvPr id="7" name="Image 2" descr="https://test-kimi-img.moonshot.cn/pub/slides/slides_tmpl/image/25-08-06-16:17:03-d29guvsup1d2ae82ki7g.png"/>
          <p:cNvPicPr>
            <a:picLocks noChangeAspect="1"/>
          </p:cNvPicPr>
          <p:nvPr/>
        </p:nvPicPr>
        <p:blipFill>
          <a:blip r:embed="rId3"/>
          <a:stretch>
            <a:fillRect/>
          </a:stretch>
        </p:blipFill>
        <p:spPr>
          <a:xfrm>
            <a:off x="1514475" y="5134610"/>
            <a:ext cx="7286625" cy="117475"/>
          </a:xfrm>
          <a:prstGeom prst="rect">
            <a:avLst/>
          </a:prstGeom>
        </p:spPr>
      </p:pic>
      <p:pic>
        <p:nvPicPr>
          <p:cNvPr id="8" name="Image 3" descr="https://test-kimi-img.moonshot.cn/pub/slides/slides_tmpl/image/25-08-06-16:17:02-d29guvkup1d2ae82khtg.png"/>
          <p:cNvPicPr>
            <a:picLocks noChangeAspect="1"/>
          </p:cNvPicPr>
          <p:nvPr/>
        </p:nvPicPr>
        <p:blipFill>
          <a:blip r:embed="rId4"/>
          <a:stretch>
            <a:fillRect/>
          </a:stretch>
        </p:blipFill>
        <p:spPr>
          <a:xfrm flipH="1">
            <a:off x="0" y="5668645"/>
            <a:ext cx="1574165" cy="1189355"/>
          </a:xfrm>
          <a:prstGeom prst="rect">
            <a:avLst/>
          </a:prstGeom>
        </p:spPr>
      </p:pic>
      <p:pic>
        <p:nvPicPr>
          <p:cNvPr id="9" name="Image 4" descr="https://test-kimi-img.moonshot.cn/pub/slides/slides_tmpl/image/25-08-06-16:17:02-d29guvkup1d2ae82khr0.png"/>
          <p:cNvPicPr>
            <a:picLocks noChangeAspect="1"/>
          </p:cNvPicPr>
          <p:nvPr/>
        </p:nvPicPr>
        <p:blipFill>
          <a:blip r:embed="rId5"/>
          <a:stretch>
            <a:fillRect/>
          </a:stretch>
        </p:blipFill>
        <p:spPr>
          <a:xfrm flipH="1" flipV="1">
            <a:off x="-492760" y="-234950"/>
            <a:ext cx="1184910" cy="1184910"/>
          </a:xfrm>
          <a:prstGeom prst="rect">
            <a:avLst/>
          </a:prstGeom>
        </p:spPr>
      </p:pic>
      <p:pic>
        <p:nvPicPr>
          <p:cNvPr id="10" name="Image 5" descr="https://test-kimi-img.moonshot.cn/pub/slides/slides_tmpl/image/25-08-06-16:17:02-d29guvkup1d2ae82khu0.png"/>
          <p:cNvPicPr>
            <a:picLocks noChangeAspect="1"/>
          </p:cNvPicPr>
          <p:nvPr/>
        </p:nvPicPr>
        <p:blipFill>
          <a:blip r:embed="rId6"/>
          <a:stretch>
            <a:fillRect/>
          </a:stretch>
        </p:blipFill>
        <p:spPr>
          <a:xfrm rot="19020000" flipH="1" flipV="1">
            <a:off x="126365" y="683260"/>
            <a:ext cx="469265" cy="46926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3-d29guvsup1d2ae82ki6g.png"/>
          <p:cNvPicPr>
            <a:picLocks noChangeAspect="1"/>
          </p:cNvPicPr>
          <p:nvPr/>
        </p:nvPicPr>
        <p:blipFill>
          <a:blip r:embed="rId1">
            <a:alphaModFix amt="5000"/>
          </a:blip>
          <a:stretch>
            <a:fillRect/>
          </a:stretch>
        </p:blipFill>
        <p:spPr>
          <a:xfrm>
            <a:off x="3647440" y="2155190"/>
            <a:ext cx="4575175" cy="758190"/>
          </a:xfrm>
          <a:prstGeom prst="rect">
            <a:avLst/>
          </a:prstGeom>
        </p:spPr>
      </p:pic>
      <p:pic>
        <p:nvPicPr>
          <p:cNvPr id="3" name="Image 1" descr="https://test-kimi-img.moonshot.cn/pub/slides/slides_tmpl/image/25-08-06-16:17:02-d29guvkup1d2ae82khq0.png"/>
          <p:cNvPicPr>
            <a:picLocks noChangeAspect="1"/>
          </p:cNvPicPr>
          <p:nvPr/>
        </p:nvPicPr>
        <p:blipFill>
          <a:blip r:embed="rId2"/>
          <a:stretch>
            <a:fillRect/>
          </a:stretch>
        </p:blipFill>
        <p:spPr>
          <a:xfrm rot="5400000">
            <a:off x="10502900" y="466725"/>
            <a:ext cx="2249805" cy="1128395"/>
          </a:xfrm>
          <a:prstGeom prst="rect">
            <a:avLst/>
          </a:prstGeom>
        </p:spPr>
      </p:pic>
      <p:pic>
        <p:nvPicPr>
          <p:cNvPr id="4" name="Image 2" descr="https://test-kimi-img.moonshot.cn/pub/slides/slides_tmpl/image/25-08-06-16:17:02-d29guvkup1d2ae82kht0.png"/>
          <p:cNvPicPr>
            <a:picLocks noChangeAspect="1"/>
          </p:cNvPicPr>
          <p:nvPr/>
        </p:nvPicPr>
        <p:blipFill>
          <a:blip r:embed="rId3"/>
          <a:stretch>
            <a:fillRect/>
          </a:stretch>
        </p:blipFill>
        <p:spPr>
          <a:xfrm flipH="1" flipV="1">
            <a:off x="0" y="0"/>
            <a:ext cx="9992360" cy="6731635"/>
          </a:xfrm>
          <a:prstGeom prst="rect">
            <a:avLst/>
          </a:prstGeom>
        </p:spPr>
      </p:pic>
      <p:pic>
        <p:nvPicPr>
          <p:cNvPr id="5" name="Image 3" descr="https://test-kimi-img.moonshot.cn/pub/slides/slides_tmpl/image/25-08-06-16:17:02-d29guvkup1d2ae82khtg.png"/>
          <p:cNvPicPr>
            <a:picLocks noChangeAspect="1"/>
          </p:cNvPicPr>
          <p:nvPr/>
        </p:nvPicPr>
        <p:blipFill>
          <a:blip r:embed="rId4"/>
          <a:stretch>
            <a:fillRect/>
          </a:stretch>
        </p:blipFill>
        <p:spPr>
          <a:xfrm>
            <a:off x="10421620" y="5350510"/>
            <a:ext cx="2008505" cy="1517015"/>
          </a:xfrm>
          <a:prstGeom prst="rect">
            <a:avLst/>
          </a:prstGeom>
        </p:spPr>
      </p:pic>
      <p:sp>
        <p:nvSpPr>
          <p:cNvPr id="6" name="Text 0"/>
          <p:cNvSpPr/>
          <p:nvPr/>
        </p:nvSpPr>
        <p:spPr>
          <a:xfrm>
            <a:off x="2373630" y="4048125"/>
            <a:ext cx="6873875" cy="1214120"/>
          </a:xfrm>
          <a:prstGeom prst="rect">
            <a:avLst/>
          </a:prstGeom>
          <a:noFill/>
        </p:spPr>
        <p:txBody>
          <a:bodyPr wrap="square" lIns="91440" tIns="45720" rIns="91440" bIns="45720" rtlCol="0" anchor="t"/>
          <a:lstStyle/>
          <a:p>
            <a:pPr marL="0" indent="0" algn="ctr">
              <a:lnSpc>
                <a:spcPct val="100000"/>
              </a:lnSpc>
              <a:buNone/>
            </a:pPr>
            <a:r>
              <a:rPr lang="en-US" sz="4400" dirty="0">
                <a:solidFill>
                  <a:srgbClr val="595959"/>
                </a:solidFill>
                <a:latin typeface="MiSans" pitchFamily="34" charset="-122"/>
                <a:ea typeface="MiSans" pitchFamily="34" charset="-122"/>
                <a:cs typeface="MiSans" pitchFamily="34" charset="-120"/>
              </a:rPr>
              <a:t>情景导入：堤坝上的成长</a:t>
            </a:r>
            <a:endParaRPr lang="en-US" sz="1600" dirty="0"/>
          </a:p>
        </p:txBody>
      </p:sp>
      <p:sp>
        <p:nvSpPr>
          <p:cNvPr id="7" name="Text 1"/>
          <p:cNvSpPr/>
          <p:nvPr/>
        </p:nvSpPr>
        <p:spPr>
          <a:xfrm>
            <a:off x="4304665" y="1414145"/>
            <a:ext cx="2804160" cy="2105025"/>
          </a:xfrm>
          <a:prstGeom prst="rect">
            <a:avLst/>
          </a:prstGeom>
          <a:noFill/>
        </p:spPr>
        <p:txBody>
          <a:bodyPr wrap="square" lIns="91440" tIns="45720" rIns="91440" bIns="45720" rtlCol="0" anchor="t">
            <a:spAutoFit/>
          </a:bodyPr>
          <a:lstStyle/>
          <a:p>
            <a:pPr marL="0" indent="0" algn="r">
              <a:lnSpc>
                <a:spcPct val="100000"/>
              </a:lnSpc>
              <a:buNone/>
            </a:pPr>
            <a:r>
              <a:rPr lang="en-US" sz="13800" dirty="0">
                <a:solidFill>
                  <a:srgbClr val="158011"/>
                </a:solidFill>
                <a:latin typeface="MiSans" pitchFamily="34" charset="-122"/>
                <a:ea typeface="MiSans" pitchFamily="34" charset="-122"/>
                <a:cs typeface="MiSans" pitchFamily="34" charset="-120"/>
              </a:rPr>
              <a:t>02</a:t>
            </a:r>
            <a:endParaRPr lang="en-US" sz="1600" dirty="0"/>
          </a:p>
        </p:txBody>
      </p:sp>
      <p:pic>
        <p:nvPicPr>
          <p:cNvPr id="8" name="Image 4" descr="https://test-kimi-img.moonshot.cn/pub/slides/slides_tmpl/image/25-08-06-16:17:02-d29guvkup1d2ae82khrg.png"/>
          <p:cNvPicPr>
            <a:picLocks noChangeAspect="1"/>
          </p:cNvPicPr>
          <p:nvPr/>
        </p:nvPicPr>
        <p:blipFill>
          <a:blip r:embed="rId5"/>
          <a:stretch>
            <a:fillRect/>
          </a:stretch>
        </p:blipFill>
        <p:spPr>
          <a:xfrm rot="20340000">
            <a:off x="9505315" y="1277620"/>
            <a:ext cx="1764665" cy="1764665"/>
          </a:xfrm>
          <a:prstGeom prst="rect">
            <a:avLst/>
          </a:prstGeom>
        </p:spPr>
      </p:pic>
      <p:pic>
        <p:nvPicPr>
          <p:cNvPr id="9" name="Image 5" descr="https://test-kimi-img.moonshot.cn/pub/slides/slides_tmpl/image/25-08-06-16:17:02-d29guvkup1d2ae82khsg.png"/>
          <p:cNvPicPr>
            <a:picLocks noChangeAspect="1"/>
          </p:cNvPicPr>
          <p:nvPr/>
        </p:nvPicPr>
        <p:blipFill>
          <a:blip r:embed="rId6"/>
          <a:stretch>
            <a:fillRect/>
          </a:stretch>
        </p:blipFill>
        <p:spPr>
          <a:xfrm>
            <a:off x="9745345" y="939800"/>
            <a:ext cx="5269865" cy="4725670"/>
          </a:xfrm>
          <a:prstGeom prst="rect">
            <a:avLst/>
          </a:prstGeom>
        </p:spPr>
      </p:pic>
      <p:pic>
        <p:nvPicPr>
          <p:cNvPr id="10" name="Image 6" descr="https://test-kimi-img.moonshot.cn/pub/slides/slides_tmpl/image/25-08-06-16:17:03-d29guvsup1d2ae82ki10.png"/>
          <p:cNvPicPr>
            <a:picLocks noChangeAspect="1"/>
          </p:cNvPicPr>
          <p:nvPr/>
        </p:nvPicPr>
        <p:blipFill>
          <a:blip r:embed="rId7"/>
          <a:stretch>
            <a:fillRect/>
          </a:stretch>
        </p:blipFill>
        <p:spPr>
          <a:xfrm>
            <a:off x="9926320" y="1155065"/>
            <a:ext cx="4900295" cy="4404360"/>
          </a:xfrm>
          <a:prstGeom prst="rect">
            <a:avLst/>
          </a:prstGeom>
        </p:spPr>
      </p:pic>
      <p:pic>
        <p:nvPicPr>
          <p:cNvPr id="11" name="Image 7" descr="https://test-kimi-img.moonshot.cn/pub/slides/slides_tmpl/image/25-08-06-16:17:02-d29guvkup1d2ae82khu0.png"/>
          <p:cNvPicPr>
            <a:picLocks noChangeAspect="1"/>
          </p:cNvPicPr>
          <p:nvPr/>
        </p:nvPicPr>
        <p:blipFill>
          <a:blip r:embed="rId8"/>
          <a:stretch>
            <a:fillRect/>
          </a:stretch>
        </p:blipFill>
        <p:spPr>
          <a:xfrm rot="17760000">
            <a:off x="9298940" y="818515"/>
            <a:ext cx="960755" cy="960755"/>
          </a:xfrm>
          <a:prstGeom prst="rect">
            <a:avLst/>
          </a:prstGeom>
        </p:spPr>
      </p:pic>
      <p:pic>
        <p:nvPicPr>
          <p:cNvPr id="12" name="Image 8" descr="https://test-kimi-img.moonshot.cn/pub/slides/slides_tmpl/image/25-08-06-16:17:03-d29guvsup1d2ae82ki80.png"/>
          <p:cNvPicPr>
            <a:picLocks noChangeAspect="1"/>
          </p:cNvPicPr>
          <p:nvPr/>
        </p:nvPicPr>
        <p:blipFill>
          <a:blip r:embed="rId9"/>
          <a:stretch>
            <a:fillRect/>
          </a:stretch>
        </p:blipFill>
        <p:spPr>
          <a:xfrm flipH="1" flipV="1">
            <a:off x="-514350" y="-751840"/>
            <a:ext cx="12192000" cy="6751955"/>
          </a:xfrm>
          <a:prstGeom prst="rect">
            <a:avLst/>
          </a:prstGeom>
        </p:spPr>
      </p:pic>
      <p:pic>
        <p:nvPicPr>
          <p:cNvPr id="13" name="Image 9" descr="https://test-kimi-img.moonshot.cn/pub/slides/slides_tmpl/image/25-08-06-16:17:03-d29guvsup1d2ae82ki7g.png"/>
          <p:cNvPicPr>
            <a:picLocks noChangeAspect="1"/>
          </p:cNvPicPr>
          <p:nvPr/>
        </p:nvPicPr>
        <p:blipFill>
          <a:blip r:embed="rId10"/>
          <a:stretch>
            <a:fillRect/>
          </a:stretch>
        </p:blipFill>
        <p:spPr>
          <a:xfrm>
            <a:off x="2364105" y="3587115"/>
            <a:ext cx="7286625" cy="117475"/>
          </a:xfrm>
          <a:prstGeom prst="rect">
            <a:avLst/>
          </a:prstGeom>
        </p:spPr>
      </p:pic>
      <p:pic>
        <p:nvPicPr>
          <p:cNvPr id="14" name="Image 10" descr="https://test-kimi-img.moonshot.cn/pub/slides/slides_tmpl/image/25-08-06-16:17:03-d29guvsup1d2ae82ki70.png"/>
          <p:cNvPicPr>
            <a:picLocks noChangeAspect="1"/>
          </p:cNvPicPr>
          <p:nvPr/>
        </p:nvPicPr>
        <p:blipFill>
          <a:blip r:embed="rId11"/>
          <a:stretch>
            <a:fillRect/>
          </a:stretch>
        </p:blipFill>
        <p:spPr>
          <a:xfrm flipH="1" flipV="1">
            <a:off x="-34290" y="-503555"/>
            <a:ext cx="2386965" cy="20955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8-06-16:17:04-d29gv04up1d2ae82kia0.jpg"/>
          <p:cNvPicPr>
            <a:picLocks noChangeAspect="1"/>
          </p:cNvPicPr>
          <p:nvPr/>
        </p:nvPicPr>
        <p:blipFill>
          <a:blip r:embed="rId1"/>
          <a:stretch>
            <a:fillRect/>
          </a:stretch>
        </p:blipFill>
        <p:spPr>
          <a:xfrm>
            <a:off x="0" y="237490"/>
            <a:ext cx="12192000" cy="503555"/>
          </a:xfrm>
          <a:prstGeom prst="rect">
            <a:avLst/>
          </a:prstGeom>
        </p:spPr>
      </p:pic>
      <p:pic>
        <p:nvPicPr>
          <p:cNvPr id="3" name="Image 1" descr="https://test-kimi-img.moonshot.cn/pub/slides/slides_tmpl/image/25-08-06-16:17:06-d29gv0kup1d2ae82kic0.jpg"/>
          <p:cNvPicPr>
            <a:picLocks noChangeAspect="1"/>
          </p:cNvPicPr>
          <p:nvPr/>
        </p:nvPicPr>
        <p:blipFill>
          <a:blip r:embed="rId2"/>
          <a:stretch>
            <a:fillRect/>
          </a:stretch>
        </p:blipFill>
        <p:spPr>
          <a:xfrm>
            <a:off x="0" y="236855"/>
            <a:ext cx="317500" cy="503555"/>
          </a:xfrm>
          <a:prstGeom prst="rect">
            <a:avLst/>
          </a:prstGeom>
        </p:spPr>
      </p:pic>
      <p:pic>
        <p:nvPicPr>
          <p:cNvPr id="4" name="Image 2" descr="https://test-kimi-img.moonshot.cn/pub/slides/slides_tmpl/image/25-08-06-16:17:12-d29gv24up1d2ae82kj2g.png"/>
          <p:cNvPicPr>
            <a:picLocks noChangeAspect="1"/>
          </p:cNvPicPr>
          <p:nvPr/>
        </p:nvPicPr>
        <p:blipFill>
          <a:blip r:embed="rId3"/>
          <a:stretch>
            <a:fillRect/>
          </a:stretch>
        </p:blipFill>
        <p:spPr>
          <a:xfrm>
            <a:off x="0" y="1553845"/>
            <a:ext cx="12192000" cy="5312410"/>
          </a:xfrm>
          <a:prstGeom prst="rect">
            <a:avLst/>
          </a:prstGeom>
        </p:spPr>
      </p:pic>
      <p:sp>
        <p:nvSpPr>
          <p:cNvPr id="5" name="Shape 0"/>
          <p:cNvSpPr/>
          <p:nvPr/>
        </p:nvSpPr>
        <p:spPr>
          <a:xfrm>
            <a:off x="8699503" y="3837334"/>
            <a:ext cx="2575045" cy="2236470"/>
          </a:xfrm>
          <a:prstGeom prst="rect">
            <a:avLst/>
          </a:prstGeom>
          <a:solidFill>
            <a:srgbClr val="000000">
              <a:alpha val="0"/>
            </a:srgbClr>
          </a:solidFill>
        </p:spPr>
      </p:sp>
      <p:sp>
        <p:nvSpPr>
          <p:cNvPr id="6" name="Text 1"/>
          <p:cNvSpPr/>
          <p:nvPr/>
        </p:nvSpPr>
        <p:spPr>
          <a:xfrm>
            <a:off x="8699503" y="3837334"/>
            <a:ext cx="2575045" cy="2236470"/>
          </a:xfrm>
          <a:prstGeom prst="rect">
            <a:avLst/>
          </a:prstGeom>
          <a:noFill/>
        </p:spPr>
        <p:txBody>
          <a:bodyPr wrap="square" lIns="0" tIns="0" rIns="0" bIns="0" rtlCol="0" anchor="t"/>
          <a:lstStyle/>
          <a:p>
            <a:pPr marL="0" indent="0" algn="just">
              <a:lnSpc>
                <a:spcPct val="130000"/>
              </a:lnSpc>
              <a:buNone/>
            </a:pPr>
            <a:r>
              <a:rPr lang="en-US" sz="1400" dirty="0">
                <a:solidFill>
                  <a:srgbClr val="FFFFFF"/>
                </a:solidFill>
                <a:latin typeface="MiSans" pitchFamily="34" charset="-122"/>
                <a:ea typeface="MiSans" pitchFamily="34" charset="-122"/>
                <a:cs typeface="MiSans" pitchFamily="34" charset="-120"/>
              </a:rPr>
              <a:t>3个月实习结束，李明不仅完成堤防放样任务，还撰写了施工调整建议被采纳。他凭借这段经历成为县水利局技术员，负责农村饮水安全工程，实现了从学生到职业人的蜕变。</a:t>
            </a:r>
            <a:endParaRPr lang="en-US" sz="1600" dirty="0"/>
          </a:p>
        </p:txBody>
      </p:sp>
      <p:sp>
        <p:nvSpPr>
          <p:cNvPr id="7" name="Shape 2"/>
          <p:cNvSpPr/>
          <p:nvPr/>
        </p:nvSpPr>
        <p:spPr>
          <a:xfrm>
            <a:off x="6291731" y="8722360"/>
            <a:ext cx="287989" cy="6985"/>
          </a:xfrm>
          <a:custGeom>
            <a:avLst/>
            <a:gdLst/>
            <a:ahLst/>
            <a:cxnLst/>
            <a:rect l="l" t="t" r="r" b="b"/>
            <a:pathLst>
              <a:path w="287989" h="6985">
                <a:moveTo>
                  <a:pt x="287989" y="0"/>
                </a:moveTo>
                <a:lnTo>
                  <a:pt x="260078" y="2540"/>
                </a:lnTo>
                <a:lnTo>
                  <a:pt x="221384" y="5080"/>
                </a:lnTo>
                <a:lnTo>
                  <a:pt x="182689" y="6350"/>
                </a:lnTo>
                <a:lnTo>
                  <a:pt x="143995" y="6985"/>
                </a:lnTo>
                <a:lnTo>
                  <a:pt x="104666" y="6350"/>
                </a:lnTo>
                <a:lnTo>
                  <a:pt x="65971" y="5080"/>
                </a:lnTo>
                <a:lnTo>
                  <a:pt x="27911" y="2540"/>
                </a:lnTo>
                <a:lnTo>
                  <a:pt x="0" y="0"/>
                </a:lnTo>
                <a:lnTo>
                  <a:pt x="287989" y="0"/>
                </a:lnTo>
                <a:close/>
              </a:path>
            </a:pathLst>
          </a:custGeom>
          <a:solidFill>
            <a:srgbClr val="FFFFFF"/>
          </a:solidFill>
        </p:spPr>
      </p:sp>
      <p:sp>
        <p:nvSpPr>
          <p:cNvPr id="8" name="Text 3"/>
          <p:cNvSpPr/>
          <p:nvPr/>
        </p:nvSpPr>
        <p:spPr>
          <a:xfrm>
            <a:off x="6291731" y="8722360"/>
            <a:ext cx="287989" cy="698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9" name="Text 4"/>
          <p:cNvSpPr/>
          <p:nvPr/>
        </p:nvSpPr>
        <p:spPr>
          <a:xfrm>
            <a:off x="1679598" y="2715638"/>
            <a:ext cx="1148388" cy="475441"/>
          </a:xfrm>
          <a:prstGeom prst="rect">
            <a:avLst/>
          </a:prstGeom>
          <a:noFill/>
        </p:spPr>
        <p:txBody>
          <a:bodyPr wrap="square" lIns="0" tIns="0" rIns="0" bIns="0" rtlCol="0" anchor="t"/>
          <a:lstStyle/>
          <a:p>
            <a:pPr marL="0" indent="0" algn="ctr">
              <a:lnSpc>
                <a:spcPct val="100000"/>
              </a:lnSpc>
              <a:buNone/>
            </a:pPr>
            <a:r>
              <a:rPr lang="en-US" sz="2700" b="1" dirty="0">
                <a:solidFill>
                  <a:srgbClr val="FFFFFF"/>
                </a:solidFill>
                <a:latin typeface="MiSans" pitchFamily="34" charset="-122"/>
                <a:ea typeface="MiSans" pitchFamily="34" charset="-122"/>
                <a:cs typeface="MiSans" pitchFamily="34" charset="-120"/>
              </a:rPr>
              <a:t>01</a:t>
            </a:r>
            <a:endParaRPr lang="en-US" sz="1600" dirty="0"/>
          </a:p>
        </p:txBody>
      </p:sp>
      <p:sp>
        <p:nvSpPr>
          <p:cNvPr id="10" name="Shape 5"/>
          <p:cNvSpPr/>
          <p:nvPr/>
        </p:nvSpPr>
        <p:spPr>
          <a:xfrm>
            <a:off x="966118" y="3845586"/>
            <a:ext cx="2575045" cy="2495876"/>
          </a:xfrm>
          <a:prstGeom prst="rect">
            <a:avLst/>
          </a:prstGeom>
          <a:solidFill>
            <a:srgbClr val="000000">
              <a:alpha val="0"/>
            </a:srgbClr>
          </a:solidFill>
        </p:spPr>
      </p:sp>
      <p:sp>
        <p:nvSpPr>
          <p:cNvPr id="11" name="Text 6"/>
          <p:cNvSpPr/>
          <p:nvPr/>
        </p:nvSpPr>
        <p:spPr>
          <a:xfrm>
            <a:off x="966118" y="3845586"/>
            <a:ext cx="2575045" cy="2495876"/>
          </a:xfrm>
          <a:prstGeom prst="rect">
            <a:avLst/>
          </a:prstGeom>
          <a:noFill/>
        </p:spPr>
        <p:txBody>
          <a:bodyPr wrap="square" lIns="0" tIns="0" rIns="0" bIns="0" rtlCol="0" anchor="t"/>
          <a:lstStyle/>
          <a:p>
            <a:pPr marL="0" indent="0" algn="just">
              <a:lnSpc>
                <a:spcPct val="130000"/>
              </a:lnSpc>
              <a:buNone/>
            </a:pPr>
            <a:r>
              <a:rPr lang="en-US" sz="1400" dirty="0">
                <a:solidFill>
                  <a:srgbClr val="FFFFFF"/>
                </a:solidFill>
                <a:latin typeface="MiSans" pitchFamily="34" charset="-122"/>
                <a:ea typeface="MiSans" pitchFamily="34" charset="-122"/>
                <a:cs typeface="MiSans" pitchFamily="34" charset="-120"/>
              </a:rPr>
              <a:t>水利专业学生李明在防汛护堤实训中遭遇重重挑战：RTK测量误差导致数据偏差，暴雨使土方工程含水量超标，村民对征地范围存在异议。这些难题让他意识到课堂知识与实际操作的差距。</a:t>
            </a:r>
            <a:endParaRPr lang="en-US" sz="1600" dirty="0"/>
          </a:p>
        </p:txBody>
      </p:sp>
      <p:sp>
        <p:nvSpPr>
          <p:cNvPr id="12" name="Text 7"/>
          <p:cNvSpPr/>
          <p:nvPr/>
        </p:nvSpPr>
        <p:spPr>
          <a:xfrm>
            <a:off x="5545973" y="2707386"/>
            <a:ext cx="1148388" cy="475441"/>
          </a:xfrm>
          <a:prstGeom prst="rect">
            <a:avLst/>
          </a:prstGeom>
          <a:noFill/>
        </p:spPr>
        <p:txBody>
          <a:bodyPr wrap="square" lIns="0" tIns="0" rIns="0" bIns="0" rtlCol="0" anchor="t"/>
          <a:lstStyle/>
          <a:p>
            <a:pPr marL="0" indent="0" algn="ctr">
              <a:lnSpc>
                <a:spcPct val="100000"/>
              </a:lnSpc>
              <a:buNone/>
            </a:pPr>
            <a:r>
              <a:rPr lang="en-US" sz="2700" b="1" dirty="0">
                <a:solidFill>
                  <a:srgbClr val="FFFFFF"/>
                </a:solidFill>
                <a:latin typeface="MiSans" pitchFamily="34" charset="-122"/>
                <a:ea typeface="MiSans" pitchFamily="34" charset="-122"/>
                <a:cs typeface="MiSans" pitchFamily="34" charset="-120"/>
              </a:rPr>
              <a:t>02</a:t>
            </a:r>
            <a:endParaRPr lang="en-US" sz="1600" dirty="0"/>
          </a:p>
        </p:txBody>
      </p:sp>
      <p:sp>
        <p:nvSpPr>
          <p:cNvPr id="13" name="Shape 8"/>
          <p:cNvSpPr/>
          <p:nvPr/>
        </p:nvSpPr>
        <p:spPr>
          <a:xfrm>
            <a:off x="4833128" y="3837334"/>
            <a:ext cx="2575045" cy="2495876"/>
          </a:xfrm>
          <a:prstGeom prst="rect">
            <a:avLst/>
          </a:prstGeom>
          <a:solidFill>
            <a:srgbClr val="000000">
              <a:alpha val="0"/>
            </a:srgbClr>
          </a:solidFill>
        </p:spPr>
      </p:sp>
      <p:sp>
        <p:nvSpPr>
          <p:cNvPr id="14" name="Text 9"/>
          <p:cNvSpPr/>
          <p:nvPr/>
        </p:nvSpPr>
        <p:spPr>
          <a:xfrm>
            <a:off x="4833128" y="3837334"/>
            <a:ext cx="2575045" cy="2495876"/>
          </a:xfrm>
          <a:prstGeom prst="rect">
            <a:avLst/>
          </a:prstGeom>
          <a:noFill/>
        </p:spPr>
        <p:txBody>
          <a:bodyPr wrap="square" lIns="0" tIns="0" rIns="0" bIns="0" rtlCol="0" anchor="t"/>
          <a:lstStyle/>
          <a:p>
            <a:pPr marL="0" indent="0" algn="just">
              <a:lnSpc>
                <a:spcPct val="130000"/>
              </a:lnSpc>
              <a:buNone/>
            </a:pPr>
            <a:r>
              <a:rPr lang="en-US" sz="1400" dirty="0">
                <a:solidFill>
                  <a:srgbClr val="FFFFFF"/>
                </a:solidFill>
                <a:latin typeface="MiSans" pitchFamily="34" charset="-122"/>
                <a:ea typeface="MiSans" pitchFamily="34" charset="-122"/>
                <a:cs typeface="MiSans" pitchFamily="34" charset="-120"/>
              </a:rPr>
              <a:t>在企业导师王工的指导下，李明通过技术补强、实践突破、沟通优化三步，逐步克服困难。他学习RTK校准技巧，参与抢险小组制定应急方案，与村民沟通化解矛盾，积累了宝贵经验。</a:t>
            </a:r>
            <a:endParaRPr lang="en-US" sz="1600" dirty="0"/>
          </a:p>
        </p:txBody>
      </p:sp>
      <p:sp>
        <p:nvSpPr>
          <p:cNvPr id="15" name="Text 10"/>
          <p:cNvSpPr/>
          <p:nvPr/>
        </p:nvSpPr>
        <p:spPr>
          <a:xfrm>
            <a:off x="9412983" y="2707386"/>
            <a:ext cx="1148389" cy="475441"/>
          </a:xfrm>
          <a:prstGeom prst="rect">
            <a:avLst/>
          </a:prstGeom>
          <a:noFill/>
        </p:spPr>
        <p:txBody>
          <a:bodyPr wrap="square" lIns="0" tIns="0" rIns="0" bIns="0" rtlCol="0" anchor="t"/>
          <a:lstStyle/>
          <a:p>
            <a:pPr marL="0" indent="0" algn="ctr">
              <a:lnSpc>
                <a:spcPct val="100000"/>
              </a:lnSpc>
              <a:buNone/>
            </a:pPr>
            <a:r>
              <a:rPr lang="en-US" sz="2700" b="1" dirty="0">
                <a:solidFill>
                  <a:srgbClr val="FFFFFF"/>
                </a:solidFill>
                <a:latin typeface="MiSans" pitchFamily="34" charset="-122"/>
                <a:ea typeface="MiSans" pitchFamily="34" charset="-122"/>
                <a:cs typeface="MiSans" pitchFamily="34" charset="-120"/>
              </a:rPr>
              <a:t>03</a:t>
            </a:r>
            <a:endParaRPr lang="en-US" sz="1600" dirty="0"/>
          </a:p>
        </p:txBody>
      </p:sp>
      <p:sp>
        <p:nvSpPr>
          <p:cNvPr id="16" name="Text 11"/>
          <p:cNvSpPr/>
          <p:nvPr/>
        </p:nvSpPr>
        <p:spPr>
          <a:xfrm>
            <a:off x="966118" y="3329501"/>
            <a:ext cx="2576661" cy="375672"/>
          </a:xfrm>
          <a:prstGeom prst="rect">
            <a:avLst/>
          </a:prstGeom>
          <a:noFill/>
        </p:spPr>
        <p:txBody>
          <a:bodyPr wrap="square" lIns="0" tIns="0" rIns="0" bIns="0" rtlCol="0" anchor="ctr"/>
          <a:lstStyle/>
          <a:p>
            <a:pPr marL="0" indent="0" algn="just">
              <a:lnSpc>
                <a:spcPct val="100000"/>
              </a:lnSpc>
              <a:buNone/>
            </a:pPr>
            <a:r>
              <a:rPr lang="en-US" sz="1800" b="1" dirty="0">
                <a:solidFill>
                  <a:srgbClr val="FFFFFF"/>
                </a:solidFill>
                <a:latin typeface="MiSans" pitchFamily="34" charset="-122"/>
                <a:ea typeface="MiSans" pitchFamily="34" charset="-122"/>
                <a:cs typeface="MiSans" pitchFamily="34" charset="-120"/>
              </a:rPr>
              <a:t>实习挑战</a:t>
            </a:r>
            <a:endParaRPr lang="en-US" sz="1600" dirty="0"/>
          </a:p>
        </p:txBody>
      </p:sp>
      <p:sp>
        <p:nvSpPr>
          <p:cNvPr id="17" name="Text 12"/>
          <p:cNvSpPr/>
          <p:nvPr/>
        </p:nvSpPr>
        <p:spPr>
          <a:xfrm>
            <a:off x="4833128" y="3329501"/>
            <a:ext cx="2576661" cy="375672"/>
          </a:xfrm>
          <a:prstGeom prst="rect">
            <a:avLst/>
          </a:prstGeom>
          <a:noFill/>
        </p:spPr>
        <p:txBody>
          <a:bodyPr wrap="square" lIns="0" tIns="0" rIns="0" bIns="0" rtlCol="0" anchor="ctr"/>
          <a:lstStyle/>
          <a:p>
            <a:pPr marL="0" indent="0" algn="just">
              <a:lnSpc>
                <a:spcPct val="100000"/>
              </a:lnSpc>
              <a:buNone/>
            </a:pPr>
            <a:r>
              <a:rPr lang="en-US" sz="1800" b="1" dirty="0">
                <a:solidFill>
                  <a:srgbClr val="FFFFFF"/>
                </a:solidFill>
                <a:latin typeface="MiSans" pitchFamily="34" charset="-122"/>
                <a:ea typeface="MiSans" pitchFamily="34" charset="-122"/>
                <a:cs typeface="MiSans" pitchFamily="34" charset="-120"/>
              </a:rPr>
              <a:t>企业导师指导</a:t>
            </a:r>
            <a:endParaRPr lang="en-US" sz="1600" dirty="0"/>
          </a:p>
        </p:txBody>
      </p:sp>
      <p:sp>
        <p:nvSpPr>
          <p:cNvPr id="18" name="Text 13"/>
          <p:cNvSpPr/>
          <p:nvPr/>
        </p:nvSpPr>
        <p:spPr>
          <a:xfrm>
            <a:off x="8699503" y="3329501"/>
            <a:ext cx="2576661" cy="375672"/>
          </a:xfrm>
          <a:prstGeom prst="rect">
            <a:avLst/>
          </a:prstGeom>
          <a:noFill/>
        </p:spPr>
        <p:txBody>
          <a:bodyPr wrap="square" lIns="0" tIns="0" rIns="0" bIns="0" rtlCol="0" anchor="ctr"/>
          <a:lstStyle/>
          <a:p>
            <a:pPr marL="0" indent="0" algn="just">
              <a:lnSpc>
                <a:spcPct val="100000"/>
              </a:lnSpc>
              <a:buNone/>
            </a:pPr>
            <a:r>
              <a:rPr lang="en-US" sz="1800" b="1" dirty="0">
                <a:solidFill>
                  <a:srgbClr val="FFFFFF"/>
                </a:solidFill>
                <a:latin typeface="MiSans" pitchFamily="34" charset="-122"/>
                <a:ea typeface="MiSans" pitchFamily="34" charset="-122"/>
                <a:cs typeface="MiSans" pitchFamily="34" charset="-120"/>
              </a:rPr>
              <a:t>职业成长</a:t>
            </a:r>
            <a:endParaRPr lang="en-US" sz="1600" dirty="0"/>
          </a:p>
        </p:txBody>
      </p:sp>
      <p:sp>
        <p:nvSpPr>
          <p:cNvPr id="19" name="Text 14"/>
          <p:cNvSpPr/>
          <p:nvPr/>
        </p:nvSpPr>
        <p:spPr>
          <a:xfrm>
            <a:off x="582930" y="211455"/>
            <a:ext cx="10151745" cy="482600"/>
          </a:xfrm>
          <a:prstGeom prst="rect">
            <a:avLst/>
          </a:prstGeom>
          <a:noFill/>
        </p:spPr>
        <p:txBody>
          <a:bodyPr wrap="square" lIns="91440" tIns="45720" rIns="91440" bIns="45720" rtlCol="0" anchor="t">
            <a:spAutoFit/>
          </a:bodyPr>
          <a:lstStyle/>
          <a:p>
            <a:pPr marL="0" indent="0" algn="l">
              <a:lnSpc>
                <a:spcPct val="100000"/>
              </a:lnSpc>
              <a:buNone/>
            </a:pPr>
            <a:r>
              <a:rPr lang="en-US" sz="3200" b="1" dirty="0">
                <a:solidFill>
                  <a:srgbClr val="000000"/>
                </a:solidFill>
                <a:latin typeface="MiSans" pitchFamily="34" charset="-122"/>
                <a:ea typeface="MiSans" pitchFamily="34" charset="-122"/>
                <a:cs typeface="MiSans" pitchFamily="34" charset="-120"/>
              </a:rPr>
              <a:t>李明一线蜕变全纪录</a:t>
            </a:r>
            <a:endParaRPr lang="en-US" sz="1600" dirty="0"/>
          </a:p>
        </p:txBody>
      </p:sp>
      <p:sp>
        <p:nvSpPr>
          <p:cNvPr id="20" name="Shape 15"/>
          <p:cNvSpPr/>
          <p:nvPr/>
        </p:nvSpPr>
        <p:spPr>
          <a:xfrm rot="5400000">
            <a:off x="1709420" y="5561965"/>
            <a:ext cx="4860000" cy="101600"/>
          </a:xfrm>
          <a:prstGeom prst="roundRect">
            <a:avLst>
              <a:gd name="adj" fmla="val 50000"/>
            </a:avLst>
          </a:prstGeom>
          <a:gradFill flip="none" rotWithShape="1">
            <a:gsLst>
              <a:gs pos="0">
                <a:srgbClr val="FFFFFF"/>
              </a:gs>
              <a:gs pos="2000">
                <a:srgbClr val="FFFFFF"/>
              </a:gs>
              <a:gs pos="100000">
                <a:srgbClr val="FFFFFF">
                  <a:alpha val="0"/>
                </a:srgbClr>
              </a:gs>
            </a:gsLst>
            <a:lin ang="0" scaled="1"/>
          </a:gradFill>
        </p:spPr>
      </p:sp>
      <p:sp>
        <p:nvSpPr>
          <p:cNvPr id="21" name="Text 16"/>
          <p:cNvSpPr/>
          <p:nvPr/>
        </p:nvSpPr>
        <p:spPr>
          <a:xfrm rot="5400000">
            <a:off x="1709420" y="5561965"/>
            <a:ext cx="4860000" cy="10160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22" name="Shape 17"/>
          <p:cNvSpPr/>
          <p:nvPr/>
        </p:nvSpPr>
        <p:spPr>
          <a:xfrm rot="5400000">
            <a:off x="5661660" y="5561965"/>
            <a:ext cx="4860000" cy="101600"/>
          </a:xfrm>
          <a:prstGeom prst="roundRect">
            <a:avLst>
              <a:gd name="adj" fmla="val 50000"/>
            </a:avLst>
          </a:prstGeom>
          <a:gradFill flip="none" rotWithShape="1">
            <a:gsLst>
              <a:gs pos="0">
                <a:srgbClr val="FFFFFF"/>
              </a:gs>
              <a:gs pos="2000">
                <a:srgbClr val="FFFFFF"/>
              </a:gs>
              <a:gs pos="100000">
                <a:srgbClr val="FFFFFF">
                  <a:alpha val="0"/>
                </a:srgbClr>
              </a:gs>
            </a:gsLst>
            <a:lin ang="0" scaled="1"/>
          </a:gradFill>
        </p:spPr>
      </p:sp>
      <p:sp>
        <p:nvSpPr>
          <p:cNvPr id="23" name="Text 18"/>
          <p:cNvSpPr/>
          <p:nvPr/>
        </p:nvSpPr>
        <p:spPr>
          <a:xfrm rot="5400000">
            <a:off x="5661660" y="5561965"/>
            <a:ext cx="4860000" cy="101600"/>
          </a:xfrm>
          <a:prstGeom prst="rect">
            <a:avLst/>
          </a:prstGeom>
          <a:noFill/>
        </p:spPr>
        <p:txBody>
          <a:bodyPr wrap="square" lIns="45720" tIns="91440" rIns="91440" bIns="45720" rtlCol="0" anchor="ctr"/>
          <a:lstStyle/>
          <a:p>
            <a:pPr marL="0" indent="0">
              <a:lnSpc>
                <a:spcPct val="100000"/>
              </a:lnSpc>
              <a:buNone/>
            </a:pPr>
            <a:endParaRPr lang="en-US" sz="1600" dirty="0"/>
          </a:p>
        </p:txBody>
      </p:sp>
    </p:spTree>
  </p:cSld>
  <p:clrMapOvr>
    <a:masterClrMapping/>
  </p:clrMapOvr>
</p:sld>
</file>

<file path=ppt/theme/theme1.xml><?xml version="1.0" encoding="utf-8"?>
<a:theme xmlns:a="http://schemas.openxmlformats.org/drawingml/2006/main" name="Custom Theme">
  <a:themeElements>
    <a:clrScheme name="Custom">
      <a:dk1>
        <a:srgbClr val="000000"/>
      </a:dk1>
      <a:lt1>
        <a:srgbClr val="FFFFFF"/>
      </a:lt1>
      <a:dk2>
        <a:srgbClr val="44546A"/>
      </a:dk2>
      <a:lt2>
        <a:srgbClr val="E7E6E6"/>
      </a:lt2>
      <a:accent1>
        <a:srgbClr val="004CC0"/>
      </a:accent1>
      <a:accent2>
        <a:srgbClr val="00B0F0"/>
      </a:accent2>
      <a:accent3>
        <a:srgbClr val="1D3EBF"/>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Theme">
  <a:themeElements>
    <a:clrScheme name="Custom">
      <a:dk1>
        <a:srgbClr val="000000"/>
      </a:dk1>
      <a:lt1>
        <a:srgbClr val="FFFFFF"/>
      </a:lt1>
      <a:dk2>
        <a:srgbClr val="44546A"/>
      </a:dk2>
      <a:lt2>
        <a:srgbClr val="E7E6E6"/>
      </a:lt2>
      <a:accent1>
        <a:srgbClr val="004CC0"/>
      </a:accent1>
      <a:accent2>
        <a:srgbClr val="00B0F0"/>
      </a:accent2>
      <a:accent3>
        <a:srgbClr val="1D3EBF"/>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3767</Words>
  <Application>WPS 文字</Application>
  <PresentationFormat>On-screen Show (16:9)</PresentationFormat>
  <Paragraphs>314</Paragraphs>
  <Slides>36</Slides>
  <Notes>36</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36</vt:i4>
      </vt:variant>
    </vt:vector>
  </HeadingPairs>
  <TitlesOfParts>
    <vt:vector size="52" baseType="lpstr">
      <vt:lpstr>Arial</vt:lpstr>
      <vt:lpstr>宋体</vt:lpstr>
      <vt:lpstr>Wingdings</vt:lpstr>
      <vt:lpstr>MiSans</vt:lpstr>
      <vt:lpstr>MiSans</vt:lpstr>
      <vt:lpstr>Calibri</vt:lpstr>
      <vt:lpstr>Helvetica Neue</vt:lpstr>
      <vt:lpstr>微软雅黑</vt:lpstr>
      <vt:lpstr>汉仪旗黑</vt:lpstr>
      <vt:lpstr>宋体</vt:lpstr>
      <vt:lpstr>Arial Unicode MS</vt:lpstr>
      <vt:lpstr>等线</vt:lpstr>
      <vt:lpstr>汉仪中等线KW</vt:lpstr>
      <vt:lpstr>汉仪书宋二KW</vt:lpstr>
      <vt:lpstr>宋体</vt:lpstr>
      <vt:lpstr>Custom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Moonshot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项目4 知行职路——实践中认知重构</dc:title>
  <dc:creator>Kimi</dc:creator>
  <dc:subject>项目4 知行职路——实践中认知重构</dc:subject>
  <cp:lastModifiedBy>落落</cp:lastModifiedBy>
  <cp:revision>2</cp:revision>
  <dcterms:created xsi:type="dcterms:W3CDTF">2025-09-04T14:34:46Z</dcterms:created>
  <dcterms:modified xsi:type="dcterms:W3CDTF">2025-09-04T14:34:46Z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IGC">
    <vt:lpwstr>{"Label":"项目4 知行职路——实践中认知重构","ContentProducer":"001191110108MACG2KBH8F10000","ProduceID":"d2spfankgnupt2jhfm5g","ReservedCode1":"","ContentPropagator":"001191110108MACG2KBH8F20000","PropagateID":"d2spfankgnupt2jhfm5g","ReservedCode2":""}</vt:lpwstr>
  </property>
  <property fmtid="{D5CDD505-2E9C-101B-9397-08002B2CF9AE}" pid="3" name="ICV">
    <vt:lpwstr>0B6158B344B9C81786A3B9680F0E9FB7_42</vt:lpwstr>
  </property>
  <property fmtid="{D5CDD505-2E9C-101B-9397-08002B2CF9AE}" pid="4" name="KSOProductBuildVer">
    <vt:lpwstr>2052-12.1.22218.22218</vt:lpwstr>
  </property>
</Properties>
</file>